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0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1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03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1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3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714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6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 stockage persistant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TinyDB</a:t>
            </a: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78" b="89243" l="1037" r="97185">
                        <a14:foregroundMark x1="19259" y1="34263" x2="19259" y2="34263"/>
                        <a14:foregroundMark x1="19556" y1="22709" x2="19556" y2="22709"/>
                        <a14:foregroundMark x1="15852" y1="23506" x2="24000" y2="24303"/>
                        <a14:foregroundMark x1="62815" y1="23904" x2="71852" y2="24303"/>
                        <a14:foregroundMark x1="61481" y1="23904" x2="63259" y2="27092"/>
                        <a14:foregroundMark x1="9926" y1="70916" x2="36000" y2="72908"/>
                        <a14:foregroundMark x1="56296" y1="65737" x2="82815" y2="78486"/>
                        <a14:foregroundMark x1="68741" y1="67331" x2="72444" y2="6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836" y="2096701"/>
            <a:ext cx="8572500" cy="31877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634" y="2892735"/>
            <a:ext cx="2057400" cy="167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89128" y="3819491"/>
            <a:ext cx="2067698" cy="255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Enregistrer et récupérer le nom du joueur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024638"/>
            <a:ext cx="10131425" cy="3649133"/>
          </a:xfrm>
        </p:spPr>
        <p:txBody>
          <a:bodyPr/>
          <a:lstStyle/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9" b="99730" l="0" r="99195">
                        <a14:foregroundMark x1="3221" y1="8086" x2="42416" y2="9704"/>
                        <a14:foregroundMark x1="4698" y1="18598" x2="57181" y2="4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99" y="2058758"/>
            <a:ext cx="7096125" cy="35337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58" y="1882571"/>
            <a:ext cx="2600068" cy="39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</TotalTime>
  <Words>12</Words>
  <Application>Microsoft Macintosh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Céleste</vt:lpstr>
      <vt:lpstr>Théorie</vt:lpstr>
      <vt:lpstr>TinyDB</vt:lpstr>
      <vt:lpstr>Enregistrer et récupérer le nom du joueur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5</cp:revision>
  <dcterms:created xsi:type="dcterms:W3CDTF">2014-08-05T20:04:49Z</dcterms:created>
  <dcterms:modified xsi:type="dcterms:W3CDTF">2018-06-26T15:40:13Z</dcterms:modified>
</cp:coreProperties>
</file>