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ïc fortemps" initials="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34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53ECF-08A1-4B29-9D5D-2E6C5E774515}" type="datetimeFigureOut">
              <a:rPr lang="fr-BE" smtClean="0"/>
              <a:t>5/07/16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DDFB-CF31-4A04-A03C-9BD54757F61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316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BDDFB-CF31-4A04-A03C-9BD54757F61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59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4F6AD20-5E26-413F-8EF8-612E0950415F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07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9E3-7F74-432A-8271-A4B27EAD05D8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61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2601-24E9-4C79-AB4B-E1DF4E4E9343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044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3A14-932A-4F87-9256-04ABA09A7228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229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FAED-3961-4E12-8EB5-693E467A579A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23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B396-37B9-4322-B881-1208468B8945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292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91E1-F197-42E4-9EBF-97475B218DCA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32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A57-07B3-49C0-A664-023476B2848D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6124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D22A-85E7-4BAB-9046-2E358E7B0EBC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85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3DD0-562A-45B5-9880-82DD1EA0F39B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1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590E-6098-42E8-8A3C-A4131B37DF0E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038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628-4299-4E33-BFB9-1BE3AD9B0D50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381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755B-BCBA-44B8-8D41-336397C18D24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06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B14A-A8E5-4C9A-A0CA-14E7F672416D}" type="datetime1">
              <a:rPr lang="fr-BE" smtClean="0"/>
              <a:t>5/07/16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438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E11-B247-4E17-ACD8-E15CECC6CB35}" type="datetime1">
              <a:rPr lang="fr-BE" smtClean="0"/>
              <a:t>5/07/16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862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1666-6163-4A13-95B7-9BA4CE185270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396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F90A-6297-4F2A-99A9-1EF95A6616F7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83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4EA552-4F03-49B6-AD7D-DB8D9A36AB14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25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Bienvenue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43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Stages été 2016</a:t>
            </a:r>
            <a:br>
              <a:rPr lang="fr-FR" dirty="0" smtClean="0"/>
            </a:br>
            <a:r>
              <a:rPr lang="fr-FR" dirty="0" err="1" smtClean="0"/>
              <a:t>Technofutur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Une introduction à la programmation </a:t>
            </a:r>
            <a:r>
              <a:rPr lang="fr-FR" dirty="0" err="1" smtClean="0"/>
              <a:t>Androïd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731332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rapide présentation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serons vos animateurs pendant cette semaine : </a:t>
            </a:r>
          </a:p>
          <a:p>
            <a:pPr lvl="1"/>
            <a:r>
              <a:rPr lang="fr-FR" dirty="0" smtClean="0"/>
              <a:t>Pierre-Olivier </a:t>
            </a:r>
            <a:r>
              <a:rPr lang="fr-FR" dirty="0" err="1" smtClean="0"/>
              <a:t>Colard</a:t>
            </a:r>
            <a:endParaRPr lang="fr-FR" dirty="0" smtClean="0"/>
          </a:p>
          <a:p>
            <a:pPr lvl="1"/>
            <a:r>
              <a:rPr lang="fr-FR" dirty="0" smtClean="0"/>
              <a:t>Florian Demesmaeker</a:t>
            </a:r>
          </a:p>
          <a:p>
            <a:r>
              <a:rPr lang="fr-FR" dirty="0" smtClean="0"/>
              <a:t>Notre formation : </a:t>
            </a:r>
          </a:p>
          <a:p>
            <a:pPr lvl="1"/>
            <a:r>
              <a:rPr lang="fr-FR" dirty="0" smtClean="0"/>
              <a:t>Ingénieur civil en Informatique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http://omb.sbpm.be/bxmo2012/UCL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167" y="4424169"/>
            <a:ext cx="2932431" cy="20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uclouvain.be/cps/ucl/doc/sst-corsci/images/epl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43" y="4924904"/>
            <a:ext cx="4353636" cy="103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5200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de cette semaine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80343"/>
            <a:ext cx="8825659" cy="4252686"/>
          </a:xfrm>
        </p:spPr>
        <p:txBody>
          <a:bodyPr>
            <a:normAutofit/>
          </a:bodyPr>
          <a:lstStyle/>
          <a:p>
            <a:r>
              <a:rPr lang="fr-FR" dirty="0" smtClean="0"/>
              <a:t>Vous apprendre à programmer sur </a:t>
            </a:r>
            <a:r>
              <a:rPr lang="fr-FR" dirty="0" err="1" smtClean="0"/>
              <a:t>Androïd</a:t>
            </a:r>
            <a:endParaRPr lang="fr-FR" dirty="0" smtClean="0"/>
          </a:p>
          <a:p>
            <a:pPr lvl="1"/>
            <a:r>
              <a:rPr lang="fr-FR" dirty="0" smtClean="0"/>
              <a:t>Avec une interface simplifiée : </a:t>
            </a:r>
            <a:r>
              <a:rPr lang="fr-FR" dirty="0" err="1" smtClean="0"/>
              <a:t>AppInventor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Créer votre propre application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Introduire quelques concepts de programmation</a:t>
            </a:r>
          </a:p>
          <a:p>
            <a:pPr lvl="1"/>
            <a:r>
              <a:rPr lang="fr-FR" dirty="0" smtClean="0"/>
              <a:t>Qui pourront vous servir dans d’autres environnements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4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363" y="3532436"/>
            <a:ext cx="2737974" cy="15423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05" y="3529905"/>
            <a:ext cx="3094648" cy="15448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58" y="3531719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B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44533"/>
              </p:ext>
            </p:extLst>
          </p:nvPr>
        </p:nvGraphicFramePr>
        <p:xfrm>
          <a:off x="957294" y="2494318"/>
          <a:ext cx="9728902" cy="3947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97"/>
                <a:gridCol w="1869743"/>
                <a:gridCol w="2067916"/>
                <a:gridCol w="1621252"/>
                <a:gridCol w="1621947"/>
                <a:gridCol w="1621947"/>
              </a:tblGrid>
              <a:tr h="3907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 dirty="0">
                          <a:effectLst/>
                          <a:latin typeface="+mn-lt"/>
                        </a:rPr>
                        <a:t> </a:t>
                      </a:r>
                      <a:endParaRPr lang="fr-BE" sz="10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 dirty="0">
                          <a:effectLst/>
                          <a:latin typeface="+mn-lt"/>
                        </a:rPr>
                        <a:t> 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>
                          <a:effectLst/>
                          <a:latin typeface="+mn-lt"/>
                        </a:rPr>
                        <a:t>Lundi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>
                          <a:effectLst/>
                          <a:latin typeface="+mn-lt"/>
                        </a:rPr>
                        <a:t>Mardi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>
                          <a:effectLst/>
                          <a:latin typeface="+mn-lt"/>
                        </a:rPr>
                        <a:t>Mercredi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>
                          <a:effectLst/>
                          <a:latin typeface="+mn-lt"/>
                        </a:rPr>
                        <a:t>Jeudi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>
                          <a:effectLst/>
                          <a:latin typeface="+mn-lt"/>
                        </a:rPr>
                        <a:t>Vendredi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99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>
                          <a:effectLst/>
                          <a:latin typeface="+mn-lt"/>
                        </a:rPr>
                        <a:t>9h – 10h30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>
                          <a:effectLst/>
                          <a:latin typeface="+mn-lt"/>
                        </a:rPr>
                        <a:t>Se présenter,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>
                          <a:effectLst/>
                          <a:latin typeface="+mn-lt"/>
                        </a:rPr>
                        <a:t>Introduction </a:t>
                      </a:r>
                      <a:r>
                        <a:rPr lang="fr-BE" sz="1000" dirty="0" err="1">
                          <a:effectLst/>
                          <a:latin typeface="+mn-lt"/>
                        </a:rPr>
                        <a:t>Androïd</a:t>
                      </a:r>
                      <a:endParaRPr lang="fr-BE" sz="10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>
                          <a:effectLst/>
                          <a:latin typeface="+mn-lt"/>
                        </a:rPr>
                        <a:t>Introduction </a:t>
                      </a:r>
                      <a:r>
                        <a:rPr lang="fr-BE" sz="1000" dirty="0" err="1">
                          <a:effectLst/>
                          <a:latin typeface="+mn-lt"/>
                        </a:rPr>
                        <a:t>AppInventor</a:t>
                      </a:r>
                      <a:endParaRPr lang="fr-BE" sz="10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>
                          <a:effectLst/>
                          <a:latin typeface="+mn-lt"/>
                        </a:rPr>
                        <a:t>Création </a:t>
                      </a:r>
                      <a:r>
                        <a:rPr lang="fr-BE" sz="1000" dirty="0" smtClean="0">
                          <a:effectLst/>
                          <a:latin typeface="+mn-lt"/>
                        </a:rPr>
                        <a:t>compte </a:t>
                      </a:r>
                      <a:r>
                        <a:rPr lang="fr-BE" sz="1000" dirty="0">
                          <a:effectLst/>
                          <a:latin typeface="+mn-lt"/>
                        </a:rPr>
                        <a:t>Google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</a:rPr>
                        <a:t>Théorie</a:t>
                      </a:r>
                      <a:r>
                        <a:rPr lang="fr-BE" sz="1000" baseline="0" dirty="0" smtClean="0">
                          <a:effectLst/>
                          <a:latin typeface="+mn-lt"/>
                        </a:rPr>
                        <a:t> : </a:t>
                      </a:r>
                      <a:r>
                        <a:rPr lang="fr-BE" sz="1000" baseline="0" dirty="0" smtClean="0">
                          <a:effectLst/>
                          <a:latin typeface="+mn-lt"/>
                        </a:rPr>
                        <a:t>Horloges + exemple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</a:rPr>
                        <a:t>Images,</a:t>
                      </a:r>
                      <a:r>
                        <a:rPr lang="fr-BE" sz="10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fr-BE" sz="1000" baseline="0" dirty="0" smtClean="0">
                          <a:effectLst/>
                          <a:latin typeface="+mn-lt"/>
                        </a:rPr>
                        <a:t>Animations, déplacements, collisions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</a:rPr>
                        <a:t>Conception</a:t>
                      </a:r>
                      <a:r>
                        <a:rPr lang="fr-BE" sz="1000" baseline="0" dirty="0" smtClean="0">
                          <a:effectLst/>
                          <a:latin typeface="+mn-lt"/>
                        </a:rPr>
                        <a:t> du projet final</a:t>
                      </a:r>
                      <a:r>
                        <a:rPr lang="fr-BE" sz="1000" dirty="0">
                          <a:effectLst/>
                          <a:latin typeface="+mn-lt"/>
                        </a:rPr>
                        <a:t> 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>
                          <a:effectLst/>
                          <a:latin typeface="+mn-lt"/>
                        </a:rPr>
                        <a:t>Finitions du projet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787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 dirty="0">
                          <a:effectLst/>
                          <a:latin typeface="+mn-lt"/>
                        </a:rPr>
                        <a:t>10h45 – 12h30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>
                          <a:effectLst/>
                          <a:latin typeface="+mn-lt"/>
                        </a:rPr>
                        <a:t>Première application et découverte de l’outil.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fr-BE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Miaou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Théorie : Procédures + exemple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</a:rPr>
                        <a:t>Créer un jeu : </a:t>
                      </a:r>
                      <a:r>
                        <a:rPr lang="fr-BE" sz="1000" dirty="0" smtClean="0">
                          <a:effectLst/>
                          <a:latin typeface="+mn-lt"/>
                        </a:rPr>
                        <a:t>Space</a:t>
                      </a:r>
                      <a:r>
                        <a:rPr lang="fr-BE" sz="1000" baseline="0" dirty="0" smtClean="0">
                          <a:effectLst/>
                          <a:latin typeface="+mn-lt"/>
                        </a:rPr>
                        <a:t> invaders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Présentations</a:t>
                      </a:r>
                      <a:r>
                        <a:rPr lang="fr-BE" sz="1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des projets + implémentation !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195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>
                          <a:effectLst/>
                          <a:latin typeface="+mn-lt"/>
                        </a:rPr>
                        <a:t>MIDI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>
                          <a:effectLst/>
                          <a:latin typeface="+mn-lt"/>
                        </a:rPr>
                        <a:t> 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>
                          <a:effectLst/>
                          <a:latin typeface="+mn-lt"/>
                        </a:rPr>
                        <a:t> 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>
                          <a:effectLst/>
                          <a:latin typeface="+mn-lt"/>
                        </a:rPr>
                        <a:t> 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>
                          <a:effectLst/>
                          <a:latin typeface="+mn-lt"/>
                        </a:rPr>
                        <a:t> 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>
                          <a:effectLst/>
                          <a:latin typeface="+mn-lt"/>
                        </a:rPr>
                        <a:t> 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605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>
                          <a:effectLst/>
                          <a:latin typeface="+mn-lt"/>
                        </a:rPr>
                        <a:t>13h30 – 14h45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Théorie</a:t>
                      </a:r>
                      <a:r>
                        <a:rPr lang="fr-BE" sz="1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fr-BE" sz="1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si-sinon </a:t>
                      </a:r>
                      <a:r>
                        <a:rPr lang="fr-BE" sz="1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et variables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Lancements de </a:t>
                      </a: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projets : calculatrice, </a:t>
                      </a: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piano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</a:rPr>
                        <a:t>Jeu : Casse-briques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</a:rPr>
                        <a:t>Fun</a:t>
                      </a:r>
                      <a:r>
                        <a:rPr lang="fr-BE" sz="1000" dirty="0">
                          <a:effectLst/>
                          <a:latin typeface="+mn-lt"/>
                        </a:rPr>
                        <a:t> 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976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cap="all">
                          <a:effectLst/>
                          <a:latin typeface="+mn-lt"/>
                        </a:rPr>
                        <a:t>15h – 16h</a:t>
                      </a:r>
                      <a:endParaRPr lang="fr-BE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Jeu</a:t>
                      </a:r>
                      <a:r>
                        <a:rPr lang="fr-BE" sz="1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Plus ou </a:t>
                      </a:r>
                      <a:r>
                        <a:rPr lang="fr-BE" sz="1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moins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 : mot de passe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</a:rPr>
                        <a:t>Consignes projet final</a:t>
                      </a:r>
                      <a:r>
                        <a:rPr lang="fr-BE" sz="1000" dirty="0">
                          <a:effectLst/>
                          <a:latin typeface="+mn-lt"/>
                        </a:rPr>
                        <a:t> 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000" dirty="0">
                          <a:effectLst/>
                          <a:latin typeface="+mn-lt"/>
                        </a:rPr>
                        <a:t>Présentation aux parents</a:t>
                      </a:r>
                      <a:endParaRPr lang="fr-BE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9342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cours sont donnés de </a:t>
            </a:r>
            <a:r>
              <a:rPr lang="fr-FR" dirty="0" smtClean="0"/>
              <a:t>9h </a:t>
            </a:r>
            <a:r>
              <a:rPr lang="fr-FR" dirty="0" smtClean="0"/>
              <a:t>à 16h</a:t>
            </a:r>
          </a:p>
          <a:p>
            <a:pPr lvl="1"/>
            <a:r>
              <a:rPr lang="fr-FR" dirty="0" smtClean="0"/>
              <a:t>Une pause midi de 12h30 à 13h30</a:t>
            </a:r>
          </a:p>
          <a:p>
            <a:pPr lvl="1"/>
            <a:r>
              <a:rPr lang="fr-FR" dirty="0" smtClean="0"/>
              <a:t>Une pause le matin et l’après-midi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Durant les pauses, il est important de faire autre chose !</a:t>
            </a:r>
          </a:p>
          <a:p>
            <a:endParaRPr lang="fr-FR" dirty="0" smtClean="0"/>
          </a:p>
          <a:p>
            <a:r>
              <a:rPr lang="fr-FR" dirty="0" smtClean="0"/>
              <a:t>Le projet final sera présenté en présence de vos parents le vendredi après-midi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392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final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 projet que vous allez réaliser de A à Z</a:t>
            </a:r>
          </a:p>
          <a:p>
            <a:pPr lvl="1"/>
            <a:r>
              <a:rPr lang="fr-FR" dirty="0" smtClean="0"/>
              <a:t>Avec l’interface </a:t>
            </a:r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r>
              <a:rPr lang="fr-FR" dirty="0" smtClean="0"/>
              <a:t> </a:t>
            </a:r>
            <a:r>
              <a:rPr lang="fr-FR" dirty="0" smtClean="0"/>
              <a:t>2</a:t>
            </a:r>
          </a:p>
          <a:p>
            <a:pPr lvl="1"/>
            <a:r>
              <a:rPr lang="fr-FR" dirty="0" smtClean="0"/>
              <a:t>Avec ce que vous aurez appris au début de la </a:t>
            </a:r>
            <a:r>
              <a:rPr lang="fr-FR" dirty="0" smtClean="0"/>
              <a:t>semaine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smtClean="0"/>
              <a:t>vendredi après-midi, vous présenterez votre projet devant vos parents</a:t>
            </a:r>
          </a:p>
          <a:p>
            <a:endParaRPr lang="fr-FR" dirty="0"/>
          </a:p>
          <a:p>
            <a:r>
              <a:rPr lang="fr-FR" dirty="0" smtClean="0"/>
              <a:t>N’hésitez </a:t>
            </a:r>
            <a:r>
              <a:rPr lang="fr-FR" dirty="0" smtClean="0"/>
              <a:t>pas à réfléchir à une idée dès maintenant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969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Faire connaissance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en savoir plus sur vous !</a:t>
            </a:r>
          </a:p>
          <a:p>
            <a:pPr lvl="1"/>
            <a:r>
              <a:rPr lang="fr-FR" dirty="0" smtClean="0"/>
              <a:t>Connaissez vous Android ?</a:t>
            </a:r>
          </a:p>
          <a:p>
            <a:pPr lvl="1"/>
            <a:r>
              <a:rPr lang="fr-FR" dirty="0" smtClean="0"/>
              <a:t>Avez-vous déjà programmé avant ?</a:t>
            </a:r>
          </a:p>
          <a:p>
            <a:pPr lvl="1"/>
            <a:r>
              <a:rPr lang="fr-FR" dirty="0" smtClean="0"/>
              <a:t>Quel âge avez-vous ?</a:t>
            </a:r>
          </a:p>
          <a:p>
            <a:pPr lvl="1"/>
            <a:r>
              <a:rPr lang="fr-FR" dirty="0" smtClean="0"/>
              <a:t>D’où venez vous </a:t>
            </a:r>
            <a:r>
              <a:rPr lang="fr-FR" dirty="0" smtClean="0"/>
              <a:t>?</a:t>
            </a:r>
            <a:endParaRPr lang="fr-BE" dirty="0"/>
          </a:p>
          <a:p>
            <a:pPr lvl="1"/>
            <a:r>
              <a:rPr lang="fr-BE" dirty="0" smtClean="0"/>
              <a:t>Aimez-vous les sauterelles grillées ?</a:t>
            </a:r>
          </a:p>
          <a:p>
            <a:pPr lvl="1"/>
            <a:r>
              <a:rPr lang="is-IS" dirty="0" smtClean="0"/>
              <a:t>…</a:t>
            </a:r>
            <a:endParaRPr lang="fr-FR" dirty="0" smtClean="0"/>
          </a:p>
        </p:txBody>
      </p:sp>
      <p:pic>
        <p:nvPicPr>
          <p:cNvPr id="1026" name="Picture 2" descr="http://cf.chucklesnetwork.com/items/1/1/7/4/9/7/original/first-day-of-school-oh-xxx-please-dont-make-me-introduce-myse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30" y="3407770"/>
            <a:ext cx="2761018" cy="276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38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331</Words>
  <Application>Microsoft Macintosh PowerPoint</Application>
  <PresentationFormat>Personnalisé</PresentationFormat>
  <Paragraphs>94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Direction Ion</vt:lpstr>
      <vt:lpstr>Bienvenue </vt:lpstr>
      <vt:lpstr>Stages été 2016 Technofutur</vt:lpstr>
      <vt:lpstr>Une rapide présentation</vt:lpstr>
      <vt:lpstr>But de cette semaine</vt:lpstr>
      <vt:lpstr>Planning</vt:lpstr>
      <vt:lpstr>Planning</vt:lpstr>
      <vt:lpstr>Le projet final</vt:lpstr>
      <vt:lpstr>Faire connaissance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</dc:title>
  <dc:creator>loïc fortemps</dc:creator>
  <cp:lastModifiedBy>flo</cp:lastModifiedBy>
  <cp:revision>21</cp:revision>
  <dcterms:created xsi:type="dcterms:W3CDTF">2014-07-25T19:38:32Z</dcterms:created>
  <dcterms:modified xsi:type="dcterms:W3CDTF">2016-07-05T10:35:04Z</dcterms:modified>
</cp:coreProperties>
</file>