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34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B34D6-F61E-45B5-970A-31156869E1A7}" type="datetimeFigureOut">
              <a:rPr lang="fr-BE" smtClean="0"/>
              <a:t>5/07/16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C51F3-ACF7-4458-B7A1-6A45B212F03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725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C51F3-ACF7-4458-B7A1-6A45B212F03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94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30F8DC54-3E1C-4534-B48F-ED1AF95D48F8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86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75D7-BC9E-493C-A050-CC2640F815A5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21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4231-41E7-4296-A432-7BF0DA644D6C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029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707E-0FCB-487A-BB79-C99BF3926487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829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4EE5-2E51-4970-BB13-241CC2AFD37A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652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D348-0E58-429D-8540-312C080378C9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465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DE24-AE52-4650-BE29-512EAE7A723C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347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0B24-ED0C-4C5D-B08A-61C6DA677A0E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889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64C0-FADA-435E-BE7A-967BA0895B7F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744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9648-A2C3-454D-81D3-4AF589C857FF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20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A0BF-A916-46CF-B33C-50859498ABEB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40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971B-D268-41AF-A3B8-3019FDA4E2B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51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D88C-95F7-4714-8DF4-B9939D7006F5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175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D7EC-7378-4E56-B30A-489DA1CB8BFA}" type="datetime1">
              <a:rPr lang="fr-BE" smtClean="0"/>
              <a:t>5/07/16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28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F796-9245-4258-A696-757017E41335}" type="datetime1">
              <a:rPr lang="fr-BE" smtClean="0"/>
              <a:t>5/07/16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974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335B-121E-4B21-9582-FC05B7D1D3AC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8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7E57-7CD1-459B-A962-DCD13FC59F00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759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EF130B-F3F9-4C5C-ADAD-04AB8D8879AE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DAE93C-3BEC-4E45-8374-BD8D3EA14E5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169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counts.google.com/SignUp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i2.appinventor.mit.edu/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2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Débuter sur Android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6173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- Exemple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Programmer le clic sur un bouton et afficher un texte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10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65" y="3993747"/>
            <a:ext cx="3305175" cy="11906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65278" y="3357349"/>
            <a:ext cx="2047164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Designer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7221950" y="3345973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Blocs</a:t>
            </a:r>
            <a:endParaRPr lang="fr-BE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87" y="4103344"/>
            <a:ext cx="4380952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0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l’application sur smartphone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plusieurs moyens pour lancer une application sur un téléphone ou une tablette</a:t>
            </a:r>
          </a:p>
          <a:p>
            <a:pPr lvl="1"/>
            <a:r>
              <a:rPr lang="fr-FR" dirty="0" smtClean="0"/>
              <a:t>Via Wifi, mais nécessite d’être sur le même réseau</a:t>
            </a:r>
          </a:p>
          <a:p>
            <a:pPr lvl="1"/>
            <a:r>
              <a:rPr lang="fr-FR" dirty="0" smtClean="0"/>
              <a:t>Via USB, mais nécessite de lancer </a:t>
            </a:r>
            <a:r>
              <a:rPr lang="fr-FR" dirty="0" err="1" smtClean="0"/>
              <a:t>aiStarter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Il faut d’abord que l’application </a:t>
            </a:r>
            <a:r>
              <a:rPr lang="fr-FR" dirty="0" err="1" smtClean="0"/>
              <a:t>aiStarter</a:t>
            </a:r>
            <a:r>
              <a:rPr lang="fr-FR" dirty="0" smtClean="0"/>
              <a:t> soit en cours d’exécution sur l’ordinateur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11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70" y="4961459"/>
            <a:ext cx="64103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18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l’application sur smartphone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Connectez votre smartphone/tablette via USB à l’ordinateur</a:t>
            </a:r>
          </a:p>
          <a:p>
            <a:r>
              <a:rPr lang="fr-FR" dirty="0" smtClean="0"/>
              <a:t>Ensuite, de retour sur AI, appuyez sur connecte -&gt; USB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12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17" y="3714428"/>
            <a:ext cx="530616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avec App </a:t>
            </a:r>
            <a:r>
              <a:rPr lang="fr-FR" dirty="0" err="1" smtClean="0"/>
              <a:t>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fois la connexion établie, toutes les modifications effectuées seront prises directement en compte</a:t>
            </a:r>
          </a:p>
          <a:p>
            <a:pPr lvl="1"/>
            <a:r>
              <a:rPr lang="fr-FR" dirty="0" smtClean="0"/>
              <a:t>Vous n’avez plus besoin de refaire la manipulation sauf si la connexion est rompue</a:t>
            </a:r>
          </a:p>
          <a:p>
            <a:pPr lvl="1"/>
            <a:r>
              <a:rPr lang="fr-FR" dirty="0" smtClean="0"/>
              <a:t>Vous pouvez même changer de projet au vol</a:t>
            </a:r>
          </a:p>
          <a:p>
            <a:r>
              <a:rPr lang="fr-FR" dirty="0" smtClean="0"/>
              <a:t>N’hésitez pas à faire beaucoup d’expérimentations</a:t>
            </a:r>
          </a:p>
          <a:p>
            <a:r>
              <a:rPr lang="fr-FR" dirty="0" smtClean="0"/>
              <a:t>Il est préférable de tester au fur et à mesure que de tout programmer directement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7358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App </a:t>
            </a:r>
            <a:r>
              <a:rPr lang="fr-FR" dirty="0" err="1" smtClean="0"/>
              <a:t>Inventor</a:t>
            </a:r>
            <a:r>
              <a:rPr lang="fr-FR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logiciel développé par le MIT pour simplifier la création d’applications Android</a:t>
            </a:r>
          </a:p>
          <a:p>
            <a:r>
              <a:rPr lang="fr-FR" dirty="0" smtClean="0"/>
              <a:t>Au lieu des longues lignes de code, vous allez utiliser des blocs</a:t>
            </a:r>
          </a:p>
          <a:p>
            <a:r>
              <a:rPr lang="fr-FR" dirty="0" smtClean="0"/>
              <a:t>Pour programmer, il vous suffira d’emboîter les blocs</a:t>
            </a:r>
          </a:p>
          <a:p>
            <a:endParaRPr lang="fr-BE" dirty="0"/>
          </a:p>
        </p:txBody>
      </p:sp>
      <p:pic>
        <p:nvPicPr>
          <p:cNvPr id="4" name="Picture 2" descr="http://www.nwmissouri.edu/mathcsis/scratch/images/app-inven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03" y="4112425"/>
            <a:ext cx="3573788" cy="23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0146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sur Android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Programmer sur Android peut vite devenir compliqué !</a:t>
            </a:r>
            <a:endParaRPr lang="fr-BE" dirty="0"/>
          </a:p>
        </p:txBody>
      </p:sp>
      <p:pic>
        <p:nvPicPr>
          <p:cNvPr id="1028" name="Picture 4" descr="http://www.electronicsweekly.com/eyes-on-android/wp-content/uploads/sites/8/2012/01/eclip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69" y="3054507"/>
            <a:ext cx="6834163" cy="36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88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756848"/>
            <a:ext cx="8825659" cy="3262952"/>
          </a:xfrm>
        </p:spPr>
        <p:txBody>
          <a:bodyPr/>
          <a:lstStyle/>
          <a:p>
            <a:r>
              <a:rPr lang="fr-FR" dirty="0" smtClean="0"/>
              <a:t>Le but d’App </a:t>
            </a:r>
            <a:r>
              <a:rPr lang="fr-FR" dirty="0" err="1" smtClean="0"/>
              <a:t>Inventor</a:t>
            </a:r>
            <a:r>
              <a:rPr lang="fr-FR" dirty="0" smtClean="0"/>
              <a:t> est de se focaliser sur quelques concepts de base et de laisser place à la </a:t>
            </a:r>
            <a:r>
              <a:rPr lang="fr-FR" u="sng" dirty="0" smtClean="0"/>
              <a:t>créativité</a:t>
            </a:r>
          </a:p>
          <a:p>
            <a:r>
              <a:rPr lang="fr-FR" dirty="0" smtClean="0"/>
              <a:t>Vous n’avez besoin d’aucune base de programmation pour créer votre application !</a:t>
            </a:r>
          </a:p>
          <a:p>
            <a:r>
              <a:rPr lang="fr-FR" dirty="0" smtClean="0"/>
              <a:t>Cependant, pour créer des applications plus intéressantes, nous verrons ensemble quelques concepts importants</a:t>
            </a:r>
          </a:p>
          <a:p>
            <a:endParaRPr lang="fr-FR" dirty="0" smtClean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05261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utiliser App </a:t>
            </a:r>
            <a:r>
              <a:rPr lang="fr-FR" dirty="0" err="1" smtClean="0"/>
              <a:t>Inventor</a:t>
            </a:r>
            <a:r>
              <a:rPr lang="fr-FR" dirty="0" smtClean="0"/>
              <a:t>, la seule chose dont vous avez besoin est un navigateur internet</a:t>
            </a:r>
          </a:p>
          <a:p>
            <a:r>
              <a:rPr lang="fr-FR" dirty="0" smtClean="0"/>
              <a:t>Vous avez également besoin d’un </a:t>
            </a:r>
            <a:r>
              <a:rPr lang="fr-FR" u="sng" dirty="0" smtClean="0"/>
              <a:t>compte Google </a:t>
            </a:r>
            <a:r>
              <a:rPr lang="fr-FR" dirty="0" smtClean="0"/>
              <a:t>pour sauvegarder vos projets.</a:t>
            </a:r>
          </a:p>
          <a:p>
            <a:endParaRPr lang="fr-BE" dirty="0"/>
          </a:p>
        </p:txBody>
      </p:sp>
      <p:pic>
        <p:nvPicPr>
          <p:cNvPr id="2050" name="Picture 2" descr="http://upload.wikimedia.org/wikipedia/commons/5/51/G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6" y="4209678"/>
            <a:ext cx="5408825" cy="196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253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compte Google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compte Google est obligatoire pour créer et sauvegarder vos projets</a:t>
            </a:r>
          </a:p>
          <a:p>
            <a:pPr lvl="1"/>
            <a:r>
              <a:rPr lang="fr-FR" dirty="0" smtClean="0"/>
              <a:t>Si vous avez une adresse @gmail.com alors vous avez déjà un compte</a:t>
            </a:r>
          </a:p>
          <a:p>
            <a:r>
              <a:rPr lang="fr-FR" dirty="0" smtClean="0"/>
              <a:t>Si vous n’en avez pas, </a:t>
            </a:r>
            <a:r>
              <a:rPr lang="fr-FR" dirty="0" smtClean="0"/>
              <a:t>créez en</a:t>
            </a:r>
            <a:r>
              <a:rPr lang="fr-FR" dirty="0" smtClean="0"/>
              <a:t> </a:t>
            </a:r>
            <a:r>
              <a:rPr lang="fr-FR" dirty="0" smtClean="0"/>
              <a:t>un maintenant en allant sur :</a:t>
            </a:r>
          </a:p>
          <a:p>
            <a:pPr lvl="1"/>
            <a:r>
              <a:rPr lang="fr-BE" dirty="0">
                <a:hlinkClick r:id="rId2"/>
              </a:rPr>
              <a:t>https://</a:t>
            </a:r>
            <a:r>
              <a:rPr lang="fr-BE" dirty="0" smtClean="0">
                <a:hlinkClick r:id="rId2"/>
              </a:rPr>
              <a:t>accounts.google.com/SignUp</a:t>
            </a:r>
            <a:endParaRPr lang="fr-BE" dirty="0" smtClean="0"/>
          </a:p>
          <a:p>
            <a:pPr lvl="1"/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28" y="4311650"/>
            <a:ext cx="7216893" cy="228030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94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 connecter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fois votre compte Google créé, vous pouvez maintenant vous connecter à l’interface App </a:t>
            </a:r>
            <a:r>
              <a:rPr lang="fr-FR" dirty="0" err="1" smtClean="0"/>
              <a:t>Inventor</a:t>
            </a:r>
            <a:r>
              <a:rPr lang="fr-FR" dirty="0" smtClean="0"/>
              <a:t> et créer votre premier projet :</a:t>
            </a:r>
          </a:p>
          <a:p>
            <a:pPr lvl="1"/>
            <a:r>
              <a:rPr lang="fr-BE" dirty="0">
                <a:hlinkClick r:id="rId2"/>
              </a:rPr>
              <a:t>http://</a:t>
            </a:r>
            <a:r>
              <a:rPr lang="fr-BE" dirty="0" smtClean="0">
                <a:hlinkClick r:id="rId2"/>
              </a:rPr>
              <a:t>ai2.appinventor.mit.edu/</a:t>
            </a:r>
            <a:endParaRPr lang="fr-BE" dirty="0" smtClean="0"/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7</a:t>
            </a:fld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257792"/>
            <a:ext cx="10035785" cy="17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724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– L’interface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êtes maintenant sur votre premier projet et par défaut vous vous trouvez sur la vue « designer »</a:t>
            </a:r>
          </a:p>
          <a:p>
            <a:r>
              <a:rPr lang="fr-FR" dirty="0" smtClean="0"/>
              <a:t>C’est ici que vous créer la façade de l’application</a:t>
            </a:r>
          </a:p>
          <a:p>
            <a:pPr lvl="1"/>
            <a:r>
              <a:rPr lang="fr-FR" dirty="0" smtClean="0"/>
              <a:t>Ce que l’utilisateur verra à l’écran</a:t>
            </a:r>
          </a:p>
          <a:p>
            <a:r>
              <a:rPr lang="fr-FR" dirty="0" smtClean="0"/>
              <a:t>Sur le coté gauche, vous disposez de plusieurs blocs que vous pouvez déplacer sur l’écran</a:t>
            </a:r>
          </a:p>
          <a:p>
            <a:r>
              <a:rPr lang="fr-FR" dirty="0" smtClean="0"/>
              <a:t>Ils sont classés en différentes catégories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736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 </a:t>
            </a:r>
            <a:r>
              <a:rPr lang="fr-FR" dirty="0" err="1" smtClean="0"/>
              <a:t>Inventor</a:t>
            </a:r>
            <a:r>
              <a:rPr lang="fr-FR" dirty="0" smtClean="0"/>
              <a:t> – L’interface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vous le voyez, l’entièreté de l’interface est en français</a:t>
            </a:r>
          </a:p>
          <a:p>
            <a:pPr lvl="1"/>
            <a:r>
              <a:rPr lang="fr-FR" dirty="0" smtClean="0"/>
              <a:t>Les blocs sont aussi en français, ce qui permet une meilleure compréhension de leur fonction!</a:t>
            </a:r>
          </a:p>
          <a:p>
            <a:r>
              <a:rPr lang="fr-FR" dirty="0" smtClean="0"/>
              <a:t>Vous avez le choix entre 2 vues , « designer » ou « blocs »</a:t>
            </a:r>
          </a:p>
          <a:p>
            <a:r>
              <a:rPr lang="fr-FR" dirty="0" smtClean="0"/>
              <a:t>La partie Designer vous permettra de construire votre application</a:t>
            </a:r>
          </a:p>
          <a:p>
            <a:pPr lvl="1"/>
            <a:r>
              <a:rPr lang="fr-FR" dirty="0" smtClean="0"/>
              <a:t>Placer des boutons, des images, etc.</a:t>
            </a:r>
          </a:p>
          <a:p>
            <a:r>
              <a:rPr lang="fr-FR" dirty="0" smtClean="0"/>
              <a:t>La partie « Blocs » vous permettra de programmer votre application</a:t>
            </a:r>
          </a:p>
          <a:p>
            <a:pPr lvl="1"/>
            <a:r>
              <a:rPr lang="fr-FR" dirty="0" smtClean="0"/>
              <a:t>Que doit faire ce bouton lorsqu’on clique dessus, etc.</a:t>
            </a:r>
            <a:endParaRPr lang="fr-FR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E93C-3BEC-4E45-8374-BD8D3EA14E5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112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</TotalTime>
  <Words>444</Words>
  <Application>Microsoft Macintosh PowerPoint</Application>
  <PresentationFormat>Personnalisé</PresentationFormat>
  <Paragraphs>69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Direction Ion</vt:lpstr>
      <vt:lpstr>App Inventor 2</vt:lpstr>
      <vt:lpstr>Qu’est ce que App Inventor ?</vt:lpstr>
      <vt:lpstr>Programmer sur Android</vt:lpstr>
      <vt:lpstr>App Inventor</vt:lpstr>
      <vt:lpstr>App Inventor</vt:lpstr>
      <vt:lpstr>Créer un compte Google</vt:lpstr>
      <vt:lpstr>Se connecter</vt:lpstr>
      <vt:lpstr>App Inventor – L’interface</vt:lpstr>
      <vt:lpstr>App Inventor – L’interface</vt:lpstr>
      <vt:lpstr>App Inventor - Exemple</vt:lpstr>
      <vt:lpstr>Lancer l’application sur smartphone</vt:lpstr>
      <vt:lpstr>Lancer l’application sur smartphone</vt:lpstr>
      <vt:lpstr>Programmer avec App Inventor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</dc:title>
  <dc:creator>loïc fortemps</dc:creator>
  <cp:lastModifiedBy>flo</cp:lastModifiedBy>
  <cp:revision>20</cp:revision>
  <dcterms:created xsi:type="dcterms:W3CDTF">2014-07-27T09:30:28Z</dcterms:created>
  <dcterms:modified xsi:type="dcterms:W3CDTF">2016-07-05T10:37:58Z</dcterms:modified>
</cp:coreProperties>
</file>