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48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BDE26-CFCB-4F60-AD6C-8F2F96BDB677}" type="datetimeFigureOut">
              <a:rPr lang="fr-BE" smtClean="0"/>
              <a:t>5/07/16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41C2D-9B5A-4A03-A378-9387E2E7CBF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129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41C2D-9B5A-4A03-A378-9387E2E7CBF9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680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A71FA295-6315-4750-A0BE-D5FF870C95E1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869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76C6-4D79-4E46-9517-9FAD14BF5089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140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08912-45A0-48B8-BD4C-294A155B2FFC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640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47ED2-243C-4B52-A388-AAE976E17B37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578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0F9B-BE1F-454D-AB71-103B240B7EB1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3332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B0F8-6925-45A7-9F09-F0B9EBF720DD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5176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A309-A870-4464-82C7-3ECD3CE45DCE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484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8E04-CFC3-4236-802F-042A8450924A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765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F93B-654E-442F-B7EE-9CB9787B266C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550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E013-7AB8-4162-B528-D6486B1B4404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051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C25C-C9FE-4C0E-B3D7-A38D16D101F5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351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C104-8669-4D11-A871-DF2B98771270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02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1652-1540-48E4-9047-91B04A71720F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065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2FA9-9964-48EE-9136-0E25C03CD770}" type="datetime1">
              <a:rPr lang="fr-BE" smtClean="0"/>
              <a:t>5/07/16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005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2E5-4504-4F1A-97C3-B9127D558AA2}" type="datetime1">
              <a:rPr lang="fr-BE" smtClean="0"/>
              <a:t>5/07/16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533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368D-ED01-4FA2-A616-E0162359DE46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402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6F0A-F65F-4DBF-B22C-18AFB922F73D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311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8448E5-B6D6-4F58-AC5D-EACE7EBE01F5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0A6446-60B6-4900-BB53-3BE069DB7B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616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0460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qu’une variable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une case mémoire qui peut prendre plusieurs valeurs au cours de sa vie</a:t>
            </a:r>
          </a:p>
          <a:p>
            <a:r>
              <a:rPr lang="fr-FR" dirty="0" smtClean="0"/>
              <a:t>Une variable possède 2 choses : </a:t>
            </a:r>
          </a:p>
          <a:p>
            <a:pPr lvl="1"/>
            <a:r>
              <a:rPr lang="fr-FR" dirty="0" smtClean="0"/>
              <a:t>Un nom : elle le gardera pour toute sa vie</a:t>
            </a:r>
          </a:p>
          <a:p>
            <a:pPr lvl="1"/>
            <a:r>
              <a:rPr lang="fr-FR" dirty="0" smtClean="0"/>
              <a:t>Une valeur : elle peut changer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2</a:t>
            </a:fld>
            <a:endParaRPr lang="fr-BE"/>
          </a:p>
        </p:txBody>
      </p:sp>
      <p:pic>
        <p:nvPicPr>
          <p:cNvPr id="2050" name="Picture 2" descr="http://img.c4learn.com/2012/02/Variable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442" y="4086344"/>
            <a:ext cx="387667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71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peut être utile de garder une valeur en mémoire </a:t>
            </a:r>
          </a:p>
          <a:p>
            <a:pPr lvl="1"/>
            <a:r>
              <a:rPr lang="fr-FR" dirty="0" smtClean="0"/>
              <a:t>Pour la comparer ultérieurement</a:t>
            </a:r>
          </a:p>
          <a:p>
            <a:pPr lvl="1"/>
            <a:r>
              <a:rPr lang="fr-FR" dirty="0" smtClean="0"/>
              <a:t>Dans </a:t>
            </a:r>
            <a:r>
              <a:rPr lang="fr-FR" dirty="0" smtClean="0"/>
              <a:t>des procédures </a:t>
            </a:r>
            <a:r>
              <a:rPr lang="fr-FR" dirty="0" smtClean="0"/>
              <a:t>(on le verra plus tard)</a:t>
            </a:r>
          </a:p>
          <a:p>
            <a:pPr lvl="1"/>
            <a:endParaRPr lang="fr-FR" dirty="0"/>
          </a:p>
          <a:p>
            <a:r>
              <a:rPr lang="fr-FR" dirty="0" smtClean="0"/>
              <a:t>Exemple de variable : </a:t>
            </a:r>
          </a:p>
          <a:p>
            <a:pPr lvl="1"/>
            <a:r>
              <a:rPr lang="fr-FR" dirty="0" smtClean="0"/>
              <a:t>X = 5</a:t>
            </a:r>
          </a:p>
          <a:p>
            <a:pPr lvl="1"/>
            <a:endParaRPr lang="fr-FR" dirty="0"/>
          </a:p>
          <a:p>
            <a:r>
              <a:rPr lang="fr-FR" dirty="0" smtClean="0"/>
              <a:t>Le signe ‘=‘ donne une valeur à la variable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717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gérer les variables dans </a:t>
            </a:r>
            <a:r>
              <a:rPr lang="fr-FR" dirty="0" err="1" smtClean="0"/>
              <a:t>AppInventor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variables doivent être définies et nommées (initialisées)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Pour accéder à leur valeur, on utilise un « obtenir »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Pour modifier leur valeur, on utilise un « mettre »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4</a:t>
            </a:fld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41" y="3036431"/>
            <a:ext cx="3272634" cy="52740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12" y="5625676"/>
            <a:ext cx="3551682" cy="59891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11" y="4285227"/>
            <a:ext cx="2997964" cy="6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 exercice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87586"/>
          </a:xfrm>
        </p:spPr>
        <p:txBody>
          <a:bodyPr/>
          <a:lstStyle/>
          <a:p>
            <a:r>
              <a:rPr lang="fr-FR" dirty="0" smtClean="0"/>
              <a:t>Supposons une application avec un bouton, un label et les blocs suivants: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BE" dirty="0" smtClean="0"/>
              <a:t>Quel est la valeur affichée dans le label?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5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33" y="3088172"/>
            <a:ext cx="5010849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9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6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25" y="2873829"/>
            <a:ext cx="6562881" cy="3668227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7518400" y="4180114"/>
            <a:ext cx="1799771" cy="18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Flèche droite 7"/>
          <p:cNvSpPr/>
          <p:nvPr/>
        </p:nvSpPr>
        <p:spPr>
          <a:xfrm>
            <a:off x="7590971" y="4693428"/>
            <a:ext cx="1799771" cy="18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Flèche droite 8"/>
          <p:cNvSpPr/>
          <p:nvPr/>
        </p:nvSpPr>
        <p:spPr>
          <a:xfrm>
            <a:off x="7518399" y="5018056"/>
            <a:ext cx="1799771" cy="18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Flèche droite 9"/>
          <p:cNvSpPr/>
          <p:nvPr/>
        </p:nvSpPr>
        <p:spPr>
          <a:xfrm>
            <a:off x="7590971" y="5393484"/>
            <a:ext cx="1799771" cy="18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Flèche droite 10"/>
          <p:cNvSpPr/>
          <p:nvPr/>
        </p:nvSpPr>
        <p:spPr>
          <a:xfrm>
            <a:off x="7590970" y="5861311"/>
            <a:ext cx="1799771" cy="18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Flèche droite 11"/>
          <p:cNvSpPr/>
          <p:nvPr/>
        </p:nvSpPr>
        <p:spPr>
          <a:xfrm>
            <a:off x="4318000" y="3043573"/>
            <a:ext cx="1799771" cy="188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/>
          <p:cNvSpPr txBox="1"/>
          <p:nvPr/>
        </p:nvSpPr>
        <p:spPr>
          <a:xfrm>
            <a:off x="7068457" y="2873829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X vaut 8</a:t>
            </a:r>
            <a:endParaRPr lang="fr-BE" dirty="0"/>
          </a:p>
        </p:txBody>
      </p:sp>
      <p:sp>
        <p:nvSpPr>
          <p:cNvPr id="19" name="ZoneTexte 18"/>
          <p:cNvSpPr txBox="1"/>
          <p:nvPr/>
        </p:nvSpPr>
        <p:spPr>
          <a:xfrm>
            <a:off x="9646782" y="4013200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X vaut 8/2=4</a:t>
            </a:r>
            <a:endParaRPr lang="fr-BE" dirty="0"/>
          </a:p>
        </p:txBody>
      </p:sp>
      <p:sp>
        <p:nvSpPr>
          <p:cNvPr id="20" name="ZoneTexte 19"/>
          <p:cNvSpPr txBox="1"/>
          <p:nvPr/>
        </p:nvSpPr>
        <p:spPr>
          <a:xfrm>
            <a:off x="9719353" y="4526514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X vaut  4*3=2</a:t>
            </a:r>
            <a:endParaRPr lang="fr-BE" dirty="0"/>
          </a:p>
        </p:txBody>
      </p:sp>
      <p:sp>
        <p:nvSpPr>
          <p:cNvPr id="21" name="ZoneTexte 20"/>
          <p:cNvSpPr txBox="1"/>
          <p:nvPr/>
        </p:nvSpPr>
        <p:spPr>
          <a:xfrm>
            <a:off x="9641566" y="4990455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X vaut 2</a:t>
            </a:r>
            <a:endParaRPr lang="fr-BE" dirty="0"/>
          </a:p>
        </p:txBody>
      </p:sp>
      <p:sp>
        <p:nvSpPr>
          <p:cNvPr id="22" name="ZoneTexte 21"/>
          <p:cNvSpPr txBox="1"/>
          <p:nvPr/>
        </p:nvSpPr>
        <p:spPr>
          <a:xfrm>
            <a:off x="9597707" y="5338926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X vaut 40+2=42</a:t>
            </a:r>
            <a:endParaRPr lang="fr-BE" dirty="0"/>
          </a:p>
        </p:txBody>
      </p:sp>
      <p:sp>
        <p:nvSpPr>
          <p:cNvPr id="23" name="ZoneTexte 22"/>
          <p:cNvSpPr txBox="1"/>
          <p:nvPr/>
        </p:nvSpPr>
        <p:spPr>
          <a:xfrm>
            <a:off x="9641566" y="5726831"/>
            <a:ext cx="224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/>
              <a:t>Le label affiche 42!</a:t>
            </a:r>
            <a:endParaRPr lang="fr-BE" b="1" dirty="0"/>
          </a:p>
        </p:txBody>
      </p:sp>
    </p:spTree>
    <p:extLst>
      <p:ext uri="{BB962C8B-B14F-4D97-AF65-F5344CB8AC3E}">
        <p14:creationId xmlns:p14="http://schemas.microsoft.com/office/powerpoint/2010/main" val="420957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 Exercice 2 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Définissez une variable ‘nombre’ </a:t>
            </a:r>
            <a:r>
              <a:rPr lang="fr-FR" dirty="0"/>
              <a:t>et initialisez-la à </a:t>
            </a:r>
            <a:r>
              <a:rPr lang="fr-FR" dirty="0" smtClean="0"/>
              <a:t>1.</a:t>
            </a:r>
            <a:endParaRPr lang="fr-BE" dirty="0" smtClean="0"/>
          </a:p>
          <a:p>
            <a:endParaRPr lang="fr-FR" dirty="0" smtClean="0"/>
          </a:p>
          <a:p>
            <a:r>
              <a:rPr lang="fr-FR" dirty="0" smtClean="0"/>
              <a:t>Comment feriez-vous pour augmenter de 1 la valeur de ‘nombre’ avec ces commandes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475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6446-60B6-4900-BB53-3BE069DB7BA0}" type="slidenum">
              <a:rPr lang="fr-BE" smtClean="0"/>
              <a:t>8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39" y="2975429"/>
            <a:ext cx="4484837" cy="72276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39" y="4071618"/>
            <a:ext cx="8778845" cy="89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96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Direction 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134</TotalTime>
  <Words>214</Words>
  <Application>Microsoft Macintosh PowerPoint</Application>
  <PresentationFormat>Personnalisé</PresentationFormat>
  <Paragraphs>55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Direction Ion</vt:lpstr>
      <vt:lpstr>Théorie</vt:lpstr>
      <vt:lpstr>Qu’est ce qu’une variable</vt:lpstr>
      <vt:lpstr>Les variables</vt:lpstr>
      <vt:lpstr>Comment gérer les variables dans AppInventor</vt:lpstr>
      <vt:lpstr>Petit exercice</vt:lpstr>
      <vt:lpstr>Solution</vt:lpstr>
      <vt:lpstr>Petit Exercice 2 </vt:lpstr>
      <vt:lpstr>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théorie du mardi</dc:title>
  <dc:creator>loïc fortemps</dc:creator>
  <cp:lastModifiedBy>flo</cp:lastModifiedBy>
  <cp:revision>7</cp:revision>
  <dcterms:created xsi:type="dcterms:W3CDTF">2014-08-04T18:22:04Z</dcterms:created>
  <dcterms:modified xsi:type="dcterms:W3CDTF">2016-07-05T11:20:27Z</dcterms:modified>
</cp:coreProperties>
</file>