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1" r:id="rId1"/>
  </p:sldMasterIdLst>
  <p:notesMasterIdLst>
    <p:notesMasterId r:id="rId18"/>
  </p:notesMasterIdLst>
  <p:sldIdLst>
    <p:sldId id="256" r:id="rId2"/>
    <p:sldId id="257" r:id="rId3"/>
    <p:sldId id="258" r:id="rId4"/>
    <p:sldId id="271" r:id="rId5"/>
    <p:sldId id="261" r:id="rId6"/>
    <p:sldId id="262" r:id="rId7"/>
    <p:sldId id="263" r:id="rId8"/>
    <p:sldId id="272" r:id="rId9"/>
    <p:sldId id="259" r:id="rId10"/>
    <p:sldId id="260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064F-0903-4EAC-A0B9-758970FE207E}" type="datetimeFigureOut">
              <a:rPr lang="fr-BE" smtClean="0"/>
              <a:t>5/07/2016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FF5B1-8B67-4029-96C4-C8F18BD2871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9689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FF5B1-8B67-4029-96C4-C8F18BD28710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75003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C6247C36-7CA5-48BF-9E36-6A27CCDF92AA}" type="datetime1">
              <a:rPr lang="en-US" smtClean="0"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2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8170-2AEA-4742-A9A7-FF7AB19EDE9F}" type="datetime1">
              <a:rPr lang="en-US" smtClean="0"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3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1498-2584-400F-9F70-8BEADB2F6068}" type="datetime1">
              <a:rPr lang="en-US" smtClean="0"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541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F5BA-2EA3-496B-9C9F-FAF971495291}" type="datetime1">
              <a:rPr lang="en-US" smtClean="0"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74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952B-0A4A-4C65-8196-433708FE527C}" type="datetime1">
              <a:rPr lang="en-US" smtClean="0"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95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6430-57FD-4892-8339-A19B6330F5ED}" type="datetime1">
              <a:rPr lang="en-US" smtClean="0"/>
              <a:t>7/5/2016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01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E5FC-09AA-42BA-9C9D-995B1CEE4A2A}" type="datetime1">
              <a:rPr lang="en-US" smtClean="0"/>
              <a:t>7/5/2016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25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9F49-3250-4CDF-9C53-4636F1CBD813}" type="datetime1">
              <a:rPr lang="en-US" smtClean="0"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44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D03F8-AEA5-4147-96C3-8221874BEAB7}" type="datetime1">
              <a:rPr lang="en-US" smtClean="0"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90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E916-4014-47AA-8AE8-C897C640FCB3}" type="datetime1">
              <a:rPr lang="en-US" smtClean="0"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3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36D1-FEC2-4A62-BFFE-08E93493D268}" type="datetime1">
              <a:rPr lang="en-US" smtClean="0"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0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BC87-766F-4B46-B6A2-3A382563E0BF}" type="datetime1">
              <a:rPr lang="en-US" smtClean="0"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03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9FAB-2EC7-4683-BDA1-29FA2BBB7C3E}" type="datetime1">
              <a:rPr lang="en-US" smtClean="0"/>
              <a:t>7/5/2016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7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B108-E968-42A5-9AB9-35101FFA1881}" type="datetime1">
              <a:rPr lang="en-US" smtClean="0"/>
              <a:t>7/5/2016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60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5644-5656-4536-8B8C-EDAB9C456AB8}" type="datetime1">
              <a:rPr lang="en-US" smtClean="0"/>
              <a:t>7/5/2016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9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75F1-91DA-4568-BF5A-71CE6D297EF4}" type="datetime1">
              <a:rPr lang="en-US" smtClean="0"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01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9DAB-B852-4D36-ABD0-A1787243C45B}" type="datetime1">
              <a:rPr lang="en-US" smtClean="0"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2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3829EAE-F36A-4B72-8E5D-70BF9C8FFAAF}" type="datetime1">
              <a:rPr lang="en-US" smtClean="0"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9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Première application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MIAOU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0035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composant Texte à parole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5" y="2615829"/>
            <a:ext cx="6416107" cy="3416300"/>
          </a:xfrm>
        </p:spPr>
        <p:txBody>
          <a:bodyPr/>
          <a:lstStyle/>
          <a:p>
            <a:r>
              <a:rPr lang="fr-FR" dirty="0" smtClean="0"/>
              <a:t>Maintenant, intéressons-nous aux possibilités des blocs</a:t>
            </a:r>
          </a:p>
          <a:p>
            <a:r>
              <a:rPr lang="fr-FR" dirty="0" smtClean="0"/>
              <a:t>Cette méthode permet d’énoncer un message sous forme de texte</a:t>
            </a:r>
          </a:p>
          <a:p>
            <a:r>
              <a:rPr lang="fr-FR" dirty="0" smtClean="0"/>
              <a:t>La petite vague en haut du bloc montre qu’il doit être appelé par quelque chose</a:t>
            </a:r>
          </a:p>
          <a:p>
            <a:pPr lvl="1"/>
            <a:r>
              <a:rPr lang="fr-FR" dirty="0" smtClean="0"/>
              <a:t>Le clic sur un bouton par exemple</a:t>
            </a:r>
            <a:endParaRPr lang="fr-BE" dirty="0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Image 5" descr="Capture d’écran 2016-07-05 à 12.56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980" y="3174914"/>
            <a:ext cx="4080282" cy="339643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794238" y="5264478"/>
            <a:ext cx="3295512" cy="71953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8499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texte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3" y="2603500"/>
            <a:ext cx="8439807" cy="3416300"/>
          </a:xfrm>
        </p:spPr>
        <p:txBody>
          <a:bodyPr/>
          <a:lstStyle/>
          <a:p>
            <a:r>
              <a:rPr lang="fr-FR" dirty="0" smtClean="0"/>
              <a:t>Il nous manque toujours le texte qu’Android doit prononcer</a:t>
            </a:r>
          </a:p>
          <a:p>
            <a:r>
              <a:rPr lang="fr-FR" dirty="0" smtClean="0"/>
              <a:t>Pour cela, il faut prendre dans les blocs de base en haut à gauche dans la catégorie texte.</a:t>
            </a:r>
          </a:p>
          <a:p>
            <a:pPr lvl="1"/>
            <a:r>
              <a:rPr lang="fr-FR" dirty="0" smtClean="0"/>
              <a:t>Choisissez un texte vide que vous pourrez remplacer par Miaou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Image 3" descr="Capture d’écran 2016-07-05 à 13.07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749" y="4099133"/>
            <a:ext cx="4293188" cy="2262626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3316962" y="4512410"/>
            <a:ext cx="937135" cy="443843"/>
          </a:xfrm>
          <a:prstGeom prst="roundRect">
            <a:avLst/>
          </a:prstGeom>
          <a:solidFill>
            <a:srgbClr val="FF6600">
              <a:alpha val="0"/>
            </a:srgbClr>
          </a:solidFill>
          <a:ln w="38100" cmpd="sng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n w="19050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" name="Image 9" descr="Capture d’écran 2016-07-05 à 13.10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72" y="5009451"/>
            <a:ext cx="4816580" cy="127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4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Testez votre application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 la connexion USB a été correctement effectuée, vous devriez voir votre application sur votre tablette/smartphone</a:t>
            </a:r>
          </a:p>
          <a:p>
            <a:r>
              <a:rPr lang="fr-FR" dirty="0" smtClean="0"/>
              <a:t>Appuyez sur le bouton et écoutez l’effet produit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95145" y="4056047"/>
            <a:ext cx="29562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BRAVO !</a:t>
            </a:r>
            <a:endParaRPr lang="fr-FR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60979" y="5037923"/>
            <a:ext cx="7843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Vous avez réalisé avec succès votre première application</a:t>
            </a:r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942180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Petite amélioration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Et si on veut changer le texte ?</a:t>
            </a:r>
          </a:p>
          <a:p>
            <a:pPr lvl="1"/>
            <a:r>
              <a:rPr lang="fr-FR" dirty="0" smtClean="0"/>
              <a:t>Chaque fois devoir retourner changer le texte dans l’application, ce n’est pas très performant</a:t>
            </a:r>
          </a:p>
          <a:p>
            <a:pPr lvl="1"/>
            <a:endParaRPr lang="fr-FR" dirty="0"/>
          </a:p>
          <a:p>
            <a:r>
              <a:rPr lang="fr-FR" dirty="0" smtClean="0"/>
              <a:t>On pourrait ajouter un champ de texte pour permettre à l’utilisateur de taper le texte qu’il veut écouter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Petite amélioration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Déplacer une « Zone de texte » au dessus de votre bouton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Image 7" descr="Capture d’écran 2016-07-05 à 13.11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545" y="1527497"/>
            <a:ext cx="2309104" cy="493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2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Petite amélioration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Maintenant, il faut « lier » le texte qui est tapé au Texte à Parole</a:t>
            </a:r>
          </a:p>
          <a:p>
            <a:r>
              <a:rPr lang="fr-FR" dirty="0" smtClean="0"/>
              <a:t>Il faut remplacer notre texte statique « Bonjour » par le texte de la Zone de Texte</a:t>
            </a:r>
          </a:p>
          <a:p>
            <a:r>
              <a:rPr lang="fr-FR" dirty="0" smtClean="0"/>
              <a:t>Allez dans l’interface blocs et sélectionnez la Zone de Texte, nous allons travailler avec l’attribut « texte » qui représente le texte contenu dans le champ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Image 4" descr="Capture d’écran 2016-07-05 à 13.12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55" y="4958608"/>
            <a:ext cx="43434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4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Petite amélioration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suffit maintenant de remplacer le texte « Bonjour » par l’attribut texte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Vous pouvez tester et vérifier si ça fonctionne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Image 6" descr="Capture d’écran 2016-07-05 à 13.12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525" y="3577762"/>
            <a:ext cx="4343400" cy="1104900"/>
          </a:xfrm>
          <a:prstGeom prst="rect">
            <a:avLst/>
          </a:prstGeom>
        </p:spPr>
      </p:pic>
      <p:pic>
        <p:nvPicPr>
          <p:cNvPr id="6" name="Image 5" descr="Capture d’écran 2016-07-05 à 13.13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361" y="3522508"/>
            <a:ext cx="5577131" cy="119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9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Démarrage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Démarrez un nouveau projet depuis l’interface App </a:t>
            </a:r>
            <a:r>
              <a:rPr lang="fr-FR" dirty="0" err="1" smtClean="0"/>
              <a:t>Inventor</a:t>
            </a:r>
            <a:endParaRPr lang="fr-FR" dirty="0" smtClean="0"/>
          </a:p>
          <a:p>
            <a:pPr lvl="1"/>
            <a:r>
              <a:rPr lang="fr-FR" dirty="0" smtClean="0"/>
              <a:t>Appelez le « Miaou »</a:t>
            </a:r>
          </a:p>
          <a:p>
            <a:r>
              <a:rPr lang="fr-FR" dirty="0" smtClean="0"/>
              <a:t>Effectuez la connexion à votre smartphone/tablette si ce n’est pas encore fait</a:t>
            </a:r>
          </a:p>
          <a:p>
            <a:r>
              <a:rPr lang="fr-FR" dirty="0" smtClean="0"/>
              <a:t>Le but va être de créer une application qui peut parler (miauler) 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3392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composant « Son »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brique principale de cette application sera un élément Son que vous pouvez trouver sous la rubrique « Média »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Image 6" descr="Capture d’écran 2016-07-05 à 12.44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979" y="2379493"/>
            <a:ext cx="1782014" cy="3923701"/>
          </a:xfrm>
          <a:prstGeom prst="rect">
            <a:avLst/>
          </a:prstGeom>
        </p:spPr>
      </p:pic>
      <p:pic>
        <p:nvPicPr>
          <p:cNvPr id="8" name="Image 7" descr="Capture d’écran 2016-07-05 à 12.54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055" y="4364262"/>
            <a:ext cx="49022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4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composant « Son 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1154955" y="2603500"/>
            <a:ext cx="7282154" cy="341630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D’abord, il faut charger un fichier de son !</a:t>
            </a:r>
            <a:endParaRPr lang="fr-FR" dirty="0"/>
          </a:p>
        </p:txBody>
      </p:sp>
      <p:pic>
        <p:nvPicPr>
          <p:cNvPr id="9" name="Image 8" descr="Capture d’écran 2016-07-05 à 12.51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111" y="1332932"/>
            <a:ext cx="1838538" cy="52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7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base de l’application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6490093" cy="3416300"/>
          </a:xfrm>
        </p:spPr>
        <p:txBody>
          <a:bodyPr/>
          <a:lstStyle/>
          <a:p>
            <a:r>
              <a:rPr lang="fr-FR" dirty="0" smtClean="0"/>
              <a:t>Essayez maintenant d’ajouter un bouton à l’application</a:t>
            </a:r>
          </a:p>
          <a:p>
            <a:pPr lvl="1"/>
            <a:r>
              <a:rPr lang="fr-FR" dirty="0" smtClean="0"/>
              <a:t>Depuis l’interface « Designer » faites glisser un élément bouton sur l’application</a:t>
            </a:r>
          </a:p>
          <a:p>
            <a:r>
              <a:rPr lang="fr-FR" dirty="0" smtClean="0"/>
              <a:t>Vous pouvez changer le texte du bouton grâce au menu des propriétés à </a:t>
            </a:r>
            <a:r>
              <a:rPr lang="fr-FR" dirty="0" smtClean="0"/>
              <a:t>droite ou y placer </a:t>
            </a:r>
            <a:r>
              <a:rPr lang="fr-FR" smtClean="0"/>
              <a:t>une image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Image 3" descr="Capture d’écran 2016-07-05 à 12.59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644" y="1729427"/>
            <a:ext cx="2517268" cy="468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378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base de l’application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Vous pouvez modifier d’autres propriétés</a:t>
            </a:r>
          </a:p>
          <a:p>
            <a:pPr lvl="1"/>
            <a:r>
              <a:rPr lang="fr-FR" dirty="0" smtClean="0"/>
              <a:t>La couleur de la police</a:t>
            </a:r>
          </a:p>
          <a:p>
            <a:pPr lvl="1"/>
            <a:r>
              <a:rPr lang="fr-FR" dirty="0" smtClean="0"/>
              <a:t>La taille de la police</a:t>
            </a:r>
          </a:p>
          <a:p>
            <a:pPr lvl="1"/>
            <a:r>
              <a:rPr lang="fr-FR" dirty="0" smtClean="0"/>
              <a:t>La forme du bouton</a:t>
            </a:r>
          </a:p>
          <a:p>
            <a:r>
              <a:rPr lang="fr-FR" dirty="0" smtClean="0"/>
              <a:t>Vous pouvez également renommer ou supprimer des objets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191" y="4016867"/>
            <a:ext cx="1847850" cy="2095500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72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base de l’application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5361756" cy="3416300"/>
          </a:xfrm>
        </p:spPr>
        <p:txBody>
          <a:bodyPr/>
          <a:lstStyle/>
          <a:p>
            <a:r>
              <a:rPr lang="fr-FR" dirty="0" smtClean="0"/>
              <a:t>Maintenant que vous avez placé votre premier bouton, nous allons le programmer pour dire quelque chose.</a:t>
            </a:r>
          </a:p>
          <a:p>
            <a:r>
              <a:rPr lang="fr-FR" dirty="0" smtClean="0"/>
              <a:t>Allez dans l’interface bloc et sélectionnez votre bouton</a:t>
            </a:r>
          </a:p>
          <a:p>
            <a:r>
              <a:rPr lang="fr-FR" dirty="0" smtClean="0"/>
              <a:t>Vous avez alors accès à certains évènements déclenchés par le bouton.</a:t>
            </a:r>
          </a:p>
          <a:p>
            <a:r>
              <a:rPr lang="fr-FR" dirty="0" smtClean="0"/>
              <a:t>Déplacez l’évènement « Quand button1.Clic » dans la zone de travail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Image 3" descr="Capture d’écran 2016-07-05 à 13.05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088" y="2358604"/>
            <a:ext cx="34163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44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composant « Son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4406201" cy="3416300"/>
          </a:xfrm>
        </p:spPr>
        <p:txBody>
          <a:bodyPr/>
          <a:lstStyle/>
          <a:p>
            <a:r>
              <a:rPr lang="fr-FR" dirty="0" smtClean="0"/>
              <a:t>Vous pouvez maintenant le faire jouer quand on appuie sur le bouton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Image 4" descr="Capture d’écran 2016-07-05 à 12.50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890" y="2467039"/>
            <a:ext cx="32766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68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composant « Texte à parole »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permet de faire dire un mot ou une phrase par une voix synthétique.</a:t>
            </a:r>
          </a:p>
          <a:p>
            <a:r>
              <a:rPr lang="fr-FR" dirty="0" smtClean="0"/>
              <a:t>Pour commencer, faites glisser le composant vers la vue</a:t>
            </a:r>
          </a:p>
          <a:p>
            <a:pPr lvl="1"/>
            <a:r>
              <a:rPr lang="fr-FR" dirty="0" smtClean="0"/>
              <a:t>Vous devez observer qu’un nouvel élément Texte à parole a été ajouté</a:t>
            </a:r>
          </a:p>
          <a:p>
            <a:pPr lvl="1"/>
            <a:endParaRPr lang="fr-FR" dirty="0" smtClean="0"/>
          </a:p>
          <a:p>
            <a:endParaRPr lang="fr-BE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108" y="4311650"/>
            <a:ext cx="3943350" cy="1247775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7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Direction 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Direction 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ion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114</TotalTime>
  <Words>398</Words>
  <Application>Microsoft Office PowerPoint</Application>
  <PresentationFormat>Grand écran</PresentationFormat>
  <Paragraphs>84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Direction Ion</vt:lpstr>
      <vt:lpstr>Première application</vt:lpstr>
      <vt:lpstr>Démarrage</vt:lpstr>
      <vt:lpstr>Le composant « Son »</vt:lpstr>
      <vt:lpstr>Le composant « Son »</vt:lpstr>
      <vt:lpstr>La base de l’application</vt:lpstr>
      <vt:lpstr>La base de l’application</vt:lpstr>
      <vt:lpstr>La base de l’application</vt:lpstr>
      <vt:lpstr>Le composant « Son »</vt:lpstr>
      <vt:lpstr>Le composant « Texte à parole »</vt:lpstr>
      <vt:lpstr>Le composant Texte à parole</vt:lpstr>
      <vt:lpstr>Le texte</vt:lpstr>
      <vt:lpstr>Testez votre application</vt:lpstr>
      <vt:lpstr>Petite amélioration</vt:lpstr>
      <vt:lpstr>Petite amélioration</vt:lpstr>
      <vt:lpstr>Petite amélioration</vt:lpstr>
      <vt:lpstr>Petite amélioration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Première application</dc:title>
  <dc:creator>loïc fortemps</dc:creator>
  <cp:lastModifiedBy>Pierre-Olivier Colard</cp:lastModifiedBy>
  <cp:revision>27</cp:revision>
  <dcterms:created xsi:type="dcterms:W3CDTF">2014-07-28T12:45:02Z</dcterms:created>
  <dcterms:modified xsi:type="dcterms:W3CDTF">2016-07-05T11:37:25Z</dcterms:modified>
</cp:coreProperties>
</file>