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ïc fortemps" initials="l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48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2C27B-043C-4910-8F8C-2E4C99ED81E2}" type="datetimeFigureOut">
              <a:rPr lang="fr-BE" smtClean="0"/>
              <a:t>5/07/16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CC693-AE7F-4B70-A010-5EFBBE92C2D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2599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CC693-AE7F-4B70-A010-5EFBBE92C2D6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573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D0E9C9C-B616-401A-9FCE-CE9F46EA34F9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21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11BC-B0AA-4EAC-AD05-71D0C9E288BF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001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5A93-6E03-4B90-8FDB-F3CA050D7C0F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316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963B-B034-41F7-91A9-DBE4147260CC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721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3945-F5D2-4768-9B01-2F450DB3F9AB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0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ABA-1DE3-4AD6-ADDD-6E2BE7FDA176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2551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BF63-141F-4755-892D-D578241E2E0C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8371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77F9-DDAD-4851-BB0D-E4CABAD98F35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9498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C47-2667-43DF-9C2E-01466030ACA9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04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5001-6BA9-4515-B7D0-1846250461C7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777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13A4-E493-494A-B836-BE221F76F5C2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434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7234-1C5C-4ACE-A994-6E768E93C27E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337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F5E0-B2D8-4BB5-A643-47E181C54AE0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754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1780-686F-4177-BCEC-794470965581}" type="datetime1">
              <a:rPr lang="fr-BE" smtClean="0"/>
              <a:t>5/07/16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21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62D8-ED67-4C2E-9ACC-4428B683D14A}" type="datetime1">
              <a:rPr lang="fr-BE" smtClean="0"/>
              <a:t>5/07/16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156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C16A-3A43-457D-AE6E-3B787C16786E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627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778-47BC-4C7B-BEB3-1142D63119CE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72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D216A8-DFA9-4ED4-BA3E-FD2F4F8AEF13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357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Android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Une présentation du système d’exploitation pour mobile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886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381118" cy="706964"/>
          </a:xfrm>
        </p:spPr>
        <p:txBody>
          <a:bodyPr/>
          <a:lstStyle/>
          <a:p>
            <a:r>
              <a:rPr lang="fr-FR" dirty="0" smtClean="0"/>
              <a:t>Qu’est ce qu’un Système d’exploitation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7047350" cy="3416300"/>
          </a:xfrm>
        </p:spPr>
        <p:txBody>
          <a:bodyPr/>
          <a:lstStyle/>
          <a:p>
            <a:r>
              <a:rPr lang="fr-FR" dirty="0" smtClean="0"/>
              <a:t>Un système d’exploitation est un gros logiciel qui s’occupe de gérer le hardware.</a:t>
            </a:r>
            <a:endParaRPr lang="fr-BE" dirty="0" smtClean="0"/>
          </a:p>
          <a:p>
            <a:r>
              <a:rPr lang="fr-FR" dirty="0" smtClean="0"/>
              <a:t>Exemples de choses que fait un OS (Operating System) :</a:t>
            </a:r>
          </a:p>
          <a:p>
            <a:pPr lvl="1"/>
            <a:r>
              <a:rPr lang="fr-FR" dirty="0" smtClean="0"/>
              <a:t>Changer les pixels de l’écran</a:t>
            </a:r>
          </a:p>
          <a:p>
            <a:pPr lvl="1"/>
            <a:r>
              <a:rPr lang="fr-FR" dirty="0" smtClean="0"/>
              <a:t>Utiliser l’antenne pour détecter les réseaux GSM</a:t>
            </a:r>
          </a:p>
          <a:p>
            <a:pPr lvl="1"/>
            <a:r>
              <a:rPr lang="fr-FR" dirty="0" smtClean="0"/>
              <a:t>Lancer des applications et les arrêter</a:t>
            </a:r>
          </a:p>
          <a:p>
            <a:endParaRPr lang="fr-FR" dirty="0"/>
          </a:p>
          <a:p>
            <a:r>
              <a:rPr lang="fr-FR" dirty="0" smtClean="0"/>
              <a:t>Pour votre ordinateur, vous avez comme OS : Windows, </a:t>
            </a:r>
            <a:r>
              <a:rPr lang="fr-FR" dirty="0"/>
              <a:t> </a:t>
            </a:r>
            <a:r>
              <a:rPr lang="fr-FR" dirty="0" smtClean="0"/>
              <a:t>  OS X ou Linux.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6" name="Picture 4" descr="http://www.webopedia.com/FIG/OPER-SY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587" y="3410779"/>
            <a:ext cx="35147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138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systèmes d’exploitation mobiles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3 principaux OS mobiles actuellement sur le marché :</a:t>
            </a:r>
          </a:p>
          <a:p>
            <a:pPr lvl="1"/>
            <a:r>
              <a:rPr lang="fr-FR" dirty="0" smtClean="0"/>
              <a:t>Android développé par Google</a:t>
            </a:r>
          </a:p>
          <a:p>
            <a:pPr lvl="1"/>
            <a:r>
              <a:rPr lang="fr-FR" dirty="0" smtClean="0"/>
              <a:t>iOS développé par Apple</a:t>
            </a:r>
          </a:p>
          <a:p>
            <a:pPr lvl="1"/>
            <a:r>
              <a:rPr lang="fr-FR" dirty="0" smtClean="0"/>
              <a:t>Windows Phone développé par Microsoft</a:t>
            </a:r>
            <a:endParaRPr lang="fr-BE" dirty="0"/>
          </a:p>
        </p:txBody>
      </p:sp>
      <p:pic>
        <p:nvPicPr>
          <p:cNvPr id="1026" name="Picture 2" descr="http://geckobrosradio.com/wp-content/uploads/2014/06/android-logo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7" y="4201312"/>
            <a:ext cx="3320860" cy="265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tcoordinates.com/content/images/io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77" y="4657063"/>
            <a:ext cx="2651751" cy="209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eteknix.com/wp-content/uploads/2013/10/windows-phone-8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696" y="4201312"/>
            <a:ext cx="3816824" cy="238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71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Android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166280"/>
            <a:ext cx="8825659" cy="2853519"/>
          </a:xfrm>
        </p:spPr>
        <p:txBody>
          <a:bodyPr/>
          <a:lstStyle/>
          <a:p>
            <a:r>
              <a:rPr lang="fr-FR" dirty="0" smtClean="0"/>
              <a:t>Le système le plus utilisé sur le marché mobile</a:t>
            </a:r>
          </a:p>
          <a:p>
            <a:r>
              <a:rPr lang="fr-FR" dirty="0" smtClean="0"/>
              <a:t>Ouvert et accessible pour les développeurs</a:t>
            </a:r>
          </a:p>
          <a:p>
            <a:r>
              <a:rPr lang="fr-FR" dirty="0" smtClean="0"/>
              <a:t>On peut programmer pour Android sur tous les OS pour ordinateur (Windows, Linux, OS X).</a:t>
            </a:r>
          </a:p>
          <a:p>
            <a:r>
              <a:rPr lang="fr-FR" dirty="0" smtClean="0"/>
              <a:t>Publier sur le </a:t>
            </a:r>
            <a:r>
              <a:rPr lang="fr-FR" dirty="0" err="1" smtClean="0"/>
              <a:t>PlayStore</a:t>
            </a:r>
            <a:r>
              <a:rPr lang="fr-FR" dirty="0" smtClean="0"/>
              <a:t> ne coûte pas cher</a:t>
            </a:r>
          </a:p>
          <a:p>
            <a:r>
              <a:rPr lang="fr-FR" dirty="0" smtClean="0"/>
              <a:t>De nombreux constructeurs font confiance à Android pour leurs téléphones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556332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Android ?</a:t>
            </a:r>
            <a:endParaRPr lang="fr-BE" dirty="0"/>
          </a:p>
        </p:txBody>
      </p:sp>
      <p:pic>
        <p:nvPicPr>
          <p:cNvPr id="2050" name="Picture 2" descr="http://upload.wikimedia.org/wikipedia/commons/thumb/8/83/World_Wide_Smartphone_Sales.png/700px-World_Wide_Smartphone_Sa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49" y="2333625"/>
            <a:ext cx="798313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1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versions</a:t>
            </a:r>
            <a:endParaRPr lang="fr-BE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6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303" y="4459514"/>
            <a:ext cx="3492221" cy="20371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35705"/>
            <a:ext cx="6666667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759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peut créer une application pour Android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N’importe qui du moment qu’il </a:t>
            </a:r>
            <a:r>
              <a:rPr lang="fr-FR" dirty="0" smtClean="0"/>
              <a:t>a accès à</a:t>
            </a:r>
            <a:r>
              <a:rPr lang="fr-FR" dirty="0" smtClean="0"/>
              <a:t> </a:t>
            </a:r>
            <a:r>
              <a:rPr lang="fr-FR" dirty="0" smtClean="0"/>
              <a:t>un ordinateur.</a:t>
            </a:r>
          </a:p>
          <a:p>
            <a:r>
              <a:rPr lang="fr-FR" dirty="0" smtClean="0"/>
              <a:t>Il est conseillé de posséder un smartphone sur Android pour tester l’application</a:t>
            </a:r>
          </a:p>
          <a:p>
            <a:pPr lvl="1"/>
            <a:r>
              <a:rPr lang="fr-FR" dirty="0" smtClean="0"/>
              <a:t>Vous pouvez également utiliser un simulateur sur ordinateur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Les développeurs publient des applications sur le </a:t>
            </a:r>
            <a:r>
              <a:rPr lang="fr-FR" dirty="0" err="1" smtClean="0"/>
              <a:t>PlayStore</a:t>
            </a:r>
            <a:r>
              <a:rPr lang="fr-FR" dirty="0" smtClean="0"/>
              <a:t> et tout le monde peut alors les télécharger et les installer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3833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créer des applications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Lorsque vous constatez un ‘manque ’ dans les applications actuelles</a:t>
            </a:r>
          </a:p>
          <a:p>
            <a:r>
              <a:rPr lang="fr-FR" dirty="0" smtClean="0"/>
              <a:t>Lorsque vous avez une bonne idée pour un jeu / réseau social</a:t>
            </a:r>
          </a:p>
          <a:p>
            <a:endParaRPr lang="fr-FR" dirty="0"/>
          </a:p>
          <a:p>
            <a:r>
              <a:rPr lang="fr-FR" dirty="0" smtClean="0"/>
              <a:t>Les créateurs de ces applications ont commencé chez eux et sont maintenant multimillionnaire :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8</a:t>
            </a:fld>
            <a:endParaRPr lang="fr-BE"/>
          </a:p>
        </p:txBody>
      </p:sp>
      <p:pic>
        <p:nvPicPr>
          <p:cNvPr id="1026" name="Picture 2" descr="http://cdn.thedroidguy.com/wp-content/uploads/2014/06/tinderlogo.jpeg?6173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65" y="4642338"/>
            <a:ext cx="1517821" cy="151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-cms.journaldunet.com/image_cms/750/1868096-ou-le-fantome-de-snapch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593" y="4642338"/>
            <a:ext cx="1520190" cy="1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edia.2oceansvibe.com/wp-content/uploads/2013/04/whatsapp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90" y="4642338"/>
            <a:ext cx="1732817" cy="129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ebiquity.com/wp-content/uploads/2013/08/logo-instagra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414" y="4456175"/>
            <a:ext cx="2006325" cy="16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426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Direction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</TotalTime>
  <Words>242</Words>
  <Application>Microsoft Macintosh PowerPoint</Application>
  <PresentationFormat>Personnalisé</PresentationFormat>
  <Paragraphs>45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Direction Ion</vt:lpstr>
      <vt:lpstr>Android</vt:lpstr>
      <vt:lpstr>Qu’est ce qu’un Système d’exploitation ?</vt:lpstr>
      <vt:lpstr>Les systèmes d’exploitation mobiles</vt:lpstr>
      <vt:lpstr>Pourquoi Android ?</vt:lpstr>
      <vt:lpstr>Pourquoi Android ?</vt:lpstr>
      <vt:lpstr>Les différentes versions</vt:lpstr>
      <vt:lpstr>Qui peut créer une application pour Android ?</vt:lpstr>
      <vt:lpstr>Pourquoi créer des applications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loïc fortemps</dc:creator>
  <cp:lastModifiedBy>flo</cp:lastModifiedBy>
  <cp:revision>15</cp:revision>
  <dcterms:created xsi:type="dcterms:W3CDTF">2014-07-25T20:52:02Z</dcterms:created>
  <dcterms:modified xsi:type="dcterms:W3CDTF">2016-07-05T10:39:13Z</dcterms:modified>
</cp:coreProperties>
</file>