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48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25E81-8967-43A2-BC18-3B75F0E87211}" type="datetimeFigureOut">
              <a:rPr lang="fr-BE" smtClean="0"/>
              <a:t>5/07/16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E6F3B-8094-480D-A992-A20508C53C2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352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E6F3B-8094-480D-A992-A20508C53C2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47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61E12DEE-300F-476B-A629-EEAB51356A7D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687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8CE3-3A34-46C4-8112-07DFFCCEED37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820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DB17-B18C-46EC-9ADC-AC64AF656DC8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07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F568-5C6A-47F9-AF56-BE2805EB25E5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173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AB5F8-1084-4602-BBFC-BEE402D87584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261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0E21-D6C7-4746-AD79-894CE2BA8D93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636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0F5C2-36A3-4045-A0F7-777A1C2C88F8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8354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54262-9EBC-403B-9A3D-26C4C1DB12B6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778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BD46-4B0C-4723-9A8D-980F281F85E8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299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E771-9AE6-4966-AC2B-62342D579F1B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559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46AC3-F814-4242-81A5-1242FB09A411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041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FC5-E8F5-4125-97EB-455DC25A10C4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724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329-877F-4432-98E4-B5131FDF1322}" type="datetime1">
              <a:rPr lang="fr-BE" smtClean="0"/>
              <a:t>5/07/16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644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764D-CE8D-4B05-B074-A6A9D45A375B}" type="datetime1">
              <a:rPr lang="fr-BE" smtClean="0"/>
              <a:t>5/07/16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356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3937-438C-4120-88F6-FB83D89D22A8}" type="datetime1">
              <a:rPr lang="fr-BE" smtClean="0"/>
              <a:t>5/07/16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898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B96F-F23B-4A50-98FD-FCEBC8B7C9F3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92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4AF9B-CA30-4A22-B92B-9128AB1FC72E}" type="datetime1">
              <a:rPr lang="fr-BE" smtClean="0"/>
              <a:t>5/07/16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53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F39A44C-68DF-4EFE-AC15-4192ADB60E6E}" type="datetime1">
              <a:rPr lang="fr-BE" smtClean="0"/>
              <a:t>5/07/16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A5089-0699-486A-A368-1D7A693C84AD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332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Théorie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structures conditionnelles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44124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Essayer de créer une application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Utilisez le </a:t>
            </a:r>
            <a:r>
              <a:rPr lang="fr-FR" dirty="0" err="1" smtClean="0"/>
              <a:t>pseudo-code</a:t>
            </a:r>
            <a:r>
              <a:rPr lang="fr-FR" dirty="0" smtClean="0"/>
              <a:t> que nous avons vu pour programmer votre application</a:t>
            </a:r>
          </a:p>
          <a:p>
            <a:r>
              <a:rPr lang="fr-FR" dirty="0" smtClean="0"/>
              <a:t>Les blocs « </a:t>
            </a:r>
            <a:r>
              <a:rPr lang="fr-FR" dirty="0" smtClean="0"/>
              <a:t>si-sinon</a:t>
            </a:r>
            <a:r>
              <a:rPr lang="fr-FR" dirty="0" smtClean="0"/>
              <a:t> alors</a:t>
            </a:r>
            <a:r>
              <a:rPr lang="fr-FR" dirty="0" smtClean="0"/>
              <a:t> » se trouve dans la catégorie « </a:t>
            </a:r>
            <a:r>
              <a:rPr lang="fr-FR" dirty="0" smtClean="0"/>
              <a:t>contr</a:t>
            </a:r>
            <a:r>
              <a:rPr lang="fr-FR" dirty="0" smtClean="0"/>
              <a:t>ô</a:t>
            </a:r>
            <a:r>
              <a:rPr lang="fr-FR" dirty="0" smtClean="0"/>
              <a:t>les</a:t>
            </a:r>
            <a:r>
              <a:rPr lang="fr-FR" dirty="0" smtClean="0"/>
              <a:t> »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946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11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78" y="2686759"/>
            <a:ext cx="6897007" cy="33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2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construire des applications plus intéressantes, il est nécessaire de connaitre quelques notions de programmation.</a:t>
            </a:r>
          </a:p>
          <a:p>
            <a:pPr lvl="1"/>
            <a:r>
              <a:rPr lang="fr-FR" dirty="0" smtClean="0"/>
              <a:t>On ne peut pas se contenter de boutons et de champs de texte</a:t>
            </a:r>
          </a:p>
          <a:p>
            <a:pPr lvl="1"/>
            <a:r>
              <a:rPr lang="fr-FR" dirty="0" smtClean="0"/>
              <a:t>Il faut que notre algorithme puisse « choisir »</a:t>
            </a:r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768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exemple de situation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que vous demandez à l’utilisateur son âge</a:t>
            </a:r>
          </a:p>
          <a:p>
            <a:pPr lvl="1"/>
            <a:r>
              <a:rPr lang="fr-FR" dirty="0" smtClean="0"/>
              <a:t>Si il a &gt; 18 ans, vous affichez « Vous êtes majeur » à l’écran</a:t>
            </a:r>
          </a:p>
          <a:p>
            <a:pPr lvl="1"/>
            <a:r>
              <a:rPr lang="fr-FR" dirty="0" smtClean="0"/>
              <a:t>Sinon vous affichez « Vous êtes mineur »</a:t>
            </a:r>
          </a:p>
          <a:p>
            <a:r>
              <a:rPr lang="fr-FR" dirty="0" smtClean="0"/>
              <a:t>Pouvez-vous imaginer une solution avec les blocs que nous avons vu ?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999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conditionnelles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Pourquoi conditionnelles ?</a:t>
            </a:r>
          </a:p>
          <a:p>
            <a:pPr lvl="1"/>
            <a:r>
              <a:rPr lang="fr-FR" dirty="0" smtClean="0"/>
              <a:t>On va évaluer une « condition »</a:t>
            </a:r>
          </a:p>
          <a:p>
            <a:pPr lvl="1"/>
            <a:r>
              <a:rPr lang="fr-FR" dirty="0" smtClean="0"/>
              <a:t>Une condition peut être vraie ou fausse</a:t>
            </a:r>
          </a:p>
          <a:p>
            <a:r>
              <a:rPr lang="fr-FR" b="1" dirty="0" smtClean="0"/>
              <a:t>Si</a:t>
            </a:r>
            <a:r>
              <a:rPr lang="fr-FR" dirty="0" smtClean="0"/>
              <a:t> la condition est vraie </a:t>
            </a:r>
            <a:r>
              <a:rPr lang="fr-FR" b="1" dirty="0" smtClean="0"/>
              <a:t>alors</a:t>
            </a:r>
            <a:r>
              <a:rPr lang="fr-FR" dirty="0" smtClean="0"/>
              <a:t> on évaluera du code</a:t>
            </a:r>
          </a:p>
          <a:p>
            <a:pPr lvl="1"/>
            <a:r>
              <a:rPr lang="fr-FR" b="1" dirty="0" smtClean="0"/>
              <a:t>Sinon</a:t>
            </a:r>
            <a:r>
              <a:rPr lang="fr-FR" dirty="0" smtClean="0"/>
              <a:t> on évaluera un autre code </a:t>
            </a:r>
          </a:p>
          <a:p>
            <a:r>
              <a:rPr lang="fr-FR" dirty="0" smtClean="0"/>
              <a:t>Comme d’habitude en informatique, on utilisera des mots-clés</a:t>
            </a:r>
          </a:p>
          <a:p>
            <a:pPr lvl="1"/>
            <a:r>
              <a:rPr lang="fr-FR" dirty="0" smtClean="0"/>
              <a:t>Ici , il s’agira de </a:t>
            </a:r>
            <a:r>
              <a:rPr lang="fr-FR" b="1" dirty="0" smtClean="0"/>
              <a:t>si, alors </a:t>
            </a:r>
            <a:r>
              <a:rPr lang="fr-FR" dirty="0" smtClean="0"/>
              <a:t>et </a:t>
            </a:r>
            <a:r>
              <a:rPr lang="fr-FR" b="1" dirty="0" smtClean="0"/>
              <a:t>sinon </a:t>
            </a:r>
            <a:endParaRPr lang="fr-BE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74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conditionnelles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donc la structure type que nous utiliserons : 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Si la condition est vraie, alors le code      ne sera jamais exécuté, si elle est fausse, le code      ne sera jamais exécuté.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374711" y="3152634"/>
            <a:ext cx="442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Si</a:t>
            </a:r>
            <a:r>
              <a:rPr lang="fr-FR" dirty="0" smtClean="0"/>
              <a:t> &lt;condition&gt; </a:t>
            </a:r>
            <a:r>
              <a:rPr lang="fr-FR" i="1" dirty="0" smtClean="0"/>
              <a:t>alors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FR" dirty="0" smtClean="0"/>
          </a:p>
          <a:p>
            <a:r>
              <a:rPr lang="fr-FR" i="1" dirty="0" smtClean="0"/>
              <a:t>Sinon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BE" dirty="0"/>
          </a:p>
        </p:txBody>
      </p:sp>
      <p:sp>
        <p:nvSpPr>
          <p:cNvPr id="6" name="Ellipse 5"/>
          <p:cNvSpPr/>
          <p:nvPr/>
        </p:nvSpPr>
        <p:spPr>
          <a:xfrm>
            <a:off x="4311469" y="4042016"/>
            <a:ext cx="218364" cy="2320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BE" dirty="0"/>
          </a:p>
        </p:txBody>
      </p:sp>
      <p:sp>
        <p:nvSpPr>
          <p:cNvPr id="7" name="Ellipse 6"/>
          <p:cNvSpPr/>
          <p:nvPr/>
        </p:nvSpPr>
        <p:spPr>
          <a:xfrm>
            <a:off x="5763907" y="4672088"/>
            <a:ext cx="218364" cy="2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5</a:t>
            </a:fld>
            <a:endParaRPr lang="fr-BE"/>
          </a:p>
        </p:txBody>
      </p:sp>
      <p:sp>
        <p:nvSpPr>
          <p:cNvPr id="9" name="Ellipse 8"/>
          <p:cNvSpPr/>
          <p:nvPr/>
        </p:nvSpPr>
        <p:spPr>
          <a:xfrm>
            <a:off x="4310603" y="3481319"/>
            <a:ext cx="218364" cy="232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  <p:sp>
        <p:nvSpPr>
          <p:cNvPr id="10" name="Ellipse 9"/>
          <p:cNvSpPr/>
          <p:nvPr/>
        </p:nvSpPr>
        <p:spPr>
          <a:xfrm>
            <a:off x="3359917" y="4954369"/>
            <a:ext cx="218364" cy="2320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77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autre exemple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Considérez la situation suivante :</a:t>
            </a:r>
          </a:p>
          <a:p>
            <a:pPr lvl="1"/>
            <a:r>
              <a:rPr lang="fr-FR" dirty="0" smtClean="0"/>
              <a:t>Si l’utilisateur a &gt; 18 ans , affichez « Tu es majeur »</a:t>
            </a:r>
          </a:p>
          <a:p>
            <a:pPr lvl="1"/>
            <a:r>
              <a:rPr lang="fr-FR" dirty="0" smtClean="0"/>
              <a:t>Si l’utilisateur a &lt; 18 ans, affichez « Tu es mineur »</a:t>
            </a:r>
          </a:p>
          <a:p>
            <a:pPr lvl="1"/>
            <a:r>
              <a:rPr lang="fr-FR" dirty="0" smtClean="0"/>
              <a:t>Si l’utilisateur a 18 ans, affichez « Tu as 18 ans »</a:t>
            </a:r>
          </a:p>
          <a:p>
            <a:pPr lvl="1"/>
            <a:endParaRPr lang="fr-FR" dirty="0"/>
          </a:p>
          <a:p>
            <a:r>
              <a:rPr lang="fr-FR" dirty="0" smtClean="0"/>
              <a:t>Comment feriez-vous avec ce qu’on a vu pour exprimer ce petit programme ?</a:t>
            </a:r>
          </a:p>
          <a:p>
            <a:pPr marL="4572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874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a</a:t>
            </a:r>
            <a:r>
              <a:rPr lang="fr-FR" dirty="0" err="1" smtClean="0"/>
              <a:t>ge</a:t>
            </a:r>
            <a:r>
              <a:rPr lang="fr-FR" dirty="0" smtClean="0"/>
              <a:t> = </a:t>
            </a:r>
            <a:r>
              <a:rPr lang="fr-FR" dirty="0" err="1" smtClean="0"/>
              <a:t>textBox.texte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Si </a:t>
            </a:r>
            <a:r>
              <a:rPr lang="fr-FR" dirty="0" err="1" smtClean="0"/>
              <a:t>age</a:t>
            </a:r>
            <a:r>
              <a:rPr lang="fr-FR" dirty="0" smtClean="0"/>
              <a:t> &gt; 18 alors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mettre </a:t>
            </a:r>
            <a:r>
              <a:rPr lang="fr-FR" dirty="0" err="1" smtClean="0"/>
              <a:t>label.texte</a:t>
            </a:r>
            <a:r>
              <a:rPr lang="fr-FR" dirty="0" smtClean="0"/>
              <a:t> à « Vous êtes majeur »</a:t>
            </a:r>
          </a:p>
          <a:p>
            <a:pPr marL="0" indent="0">
              <a:buNone/>
            </a:pPr>
            <a:r>
              <a:rPr lang="fr-FR" dirty="0" smtClean="0"/>
              <a:t>Sinon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Si 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dirty="0"/>
              <a:t>=</a:t>
            </a:r>
            <a:r>
              <a:rPr lang="fr-FR" dirty="0" smtClean="0"/>
              <a:t> 18 alors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mettre </a:t>
            </a:r>
            <a:r>
              <a:rPr lang="fr-FR" dirty="0" err="1" smtClean="0"/>
              <a:t>label.texte</a:t>
            </a:r>
            <a:r>
              <a:rPr lang="fr-FR" dirty="0" smtClean="0"/>
              <a:t> à « Tout juste majeur »</a:t>
            </a:r>
          </a:p>
          <a:p>
            <a:pPr marL="0" indent="0">
              <a:buNone/>
            </a:pPr>
            <a:r>
              <a:rPr lang="fr-FR" dirty="0"/>
              <a:t>	S</a:t>
            </a:r>
            <a:r>
              <a:rPr lang="fr-FR" dirty="0" smtClean="0"/>
              <a:t>inon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	mettre </a:t>
            </a:r>
            <a:r>
              <a:rPr lang="fr-FR" dirty="0" err="1" smtClean="0"/>
              <a:t>label.texte</a:t>
            </a:r>
            <a:r>
              <a:rPr lang="fr-FR" dirty="0" smtClean="0"/>
              <a:t> à « Vous êtes mineur »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15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petite extension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70004"/>
          </a:xfrm>
        </p:spPr>
        <p:txBody>
          <a:bodyPr>
            <a:normAutofit/>
          </a:bodyPr>
          <a:lstStyle/>
          <a:p>
            <a:r>
              <a:rPr lang="fr-FR" dirty="0" smtClean="0"/>
              <a:t>En réalité, il y a un autre mot clé qui est le « sinon si »</a:t>
            </a:r>
          </a:p>
          <a:p>
            <a:r>
              <a:rPr lang="fr-FR" dirty="0" smtClean="0"/>
              <a:t>Voilà comment l’intégrer dans le code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Essayez de réécrire l’exemple qu’on a vu avec cette nouvelle expression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8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671248" y="3711485"/>
            <a:ext cx="4421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Si</a:t>
            </a:r>
            <a:r>
              <a:rPr lang="fr-FR" dirty="0" smtClean="0"/>
              <a:t> &lt;condition&gt; </a:t>
            </a:r>
            <a:r>
              <a:rPr lang="fr-FR" i="1" dirty="0" smtClean="0"/>
              <a:t>alors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FR" dirty="0" smtClean="0"/>
          </a:p>
          <a:p>
            <a:r>
              <a:rPr lang="fr-FR" i="1" dirty="0" smtClean="0"/>
              <a:t>Sinon si &lt;condition&gt; alors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FR" dirty="0" smtClean="0"/>
          </a:p>
          <a:p>
            <a:r>
              <a:rPr lang="fr-FR" dirty="0" smtClean="0"/>
              <a:t>sinon</a:t>
            </a:r>
          </a:p>
          <a:p>
            <a:r>
              <a:rPr lang="fr-FR" dirty="0"/>
              <a:t>	</a:t>
            </a:r>
            <a:r>
              <a:rPr lang="fr-FR" dirty="0" smtClean="0"/>
              <a:t>code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8713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solution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a</a:t>
            </a:r>
            <a:r>
              <a:rPr lang="fr-FR" dirty="0" err="1" smtClean="0"/>
              <a:t>ge</a:t>
            </a:r>
            <a:r>
              <a:rPr lang="fr-FR" dirty="0" smtClean="0"/>
              <a:t> = </a:t>
            </a:r>
            <a:r>
              <a:rPr lang="fr-FR" dirty="0" err="1" smtClean="0"/>
              <a:t>textBox.texte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Si </a:t>
            </a:r>
            <a:r>
              <a:rPr lang="fr-FR" dirty="0" err="1" smtClean="0"/>
              <a:t>age</a:t>
            </a:r>
            <a:r>
              <a:rPr lang="fr-FR" dirty="0" smtClean="0"/>
              <a:t> &gt; 18 alors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mettre </a:t>
            </a:r>
            <a:r>
              <a:rPr lang="fr-FR" dirty="0" err="1" smtClean="0"/>
              <a:t>label.texte</a:t>
            </a:r>
            <a:r>
              <a:rPr lang="fr-FR" dirty="0" smtClean="0"/>
              <a:t> à « Vous êtes majeur »</a:t>
            </a:r>
          </a:p>
          <a:p>
            <a:pPr marL="0" indent="0">
              <a:buNone/>
            </a:pPr>
            <a:r>
              <a:rPr lang="fr-FR" dirty="0" smtClean="0"/>
              <a:t>Sinon si </a:t>
            </a:r>
            <a:r>
              <a:rPr lang="fr-FR" dirty="0" err="1" smtClean="0"/>
              <a:t>age</a:t>
            </a:r>
            <a:r>
              <a:rPr lang="fr-FR" dirty="0" smtClean="0"/>
              <a:t> </a:t>
            </a:r>
            <a:r>
              <a:rPr lang="fr-FR" dirty="0"/>
              <a:t>=</a:t>
            </a:r>
            <a:r>
              <a:rPr lang="fr-FR" dirty="0" smtClean="0"/>
              <a:t> 18 alors</a:t>
            </a:r>
          </a:p>
          <a:p>
            <a:pPr marL="0" indent="0">
              <a:buNone/>
            </a:pPr>
            <a:r>
              <a:rPr lang="fr-FR" dirty="0"/>
              <a:t>	 mettre </a:t>
            </a:r>
            <a:r>
              <a:rPr lang="fr-FR" dirty="0" err="1"/>
              <a:t>label.texte</a:t>
            </a:r>
            <a:r>
              <a:rPr lang="fr-FR" dirty="0"/>
              <a:t> </a:t>
            </a:r>
            <a:r>
              <a:rPr lang="fr-FR" dirty="0" smtClean="0"/>
              <a:t>«</a:t>
            </a:r>
            <a:r>
              <a:rPr lang="fr-FR" dirty="0"/>
              <a:t> Tout juste majeur </a:t>
            </a:r>
            <a:r>
              <a:rPr lang="fr-FR" dirty="0" smtClean="0"/>
              <a:t>»</a:t>
            </a:r>
          </a:p>
          <a:p>
            <a:pPr marL="0" indent="0">
              <a:buNone/>
            </a:pPr>
            <a:r>
              <a:rPr lang="fr-FR" dirty="0" smtClean="0"/>
              <a:t>Sinon</a:t>
            </a:r>
          </a:p>
          <a:p>
            <a:pPr marL="0" indent="0">
              <a:buNone/>
            </a:pPr>
            <a:r>
              <a:rPr lang="fr-FR" dirty="0"/>
              <a:t>	 mettre </a:t>
            </a:r>
            <a:r>
              <a:rPr lang="fr-FR" dirty="0" err="1" smtClean="0"/>
              <a:t>label.texte</a:t>
            </a:r>
            <a:r>
              <a:rPr lang="fr-FR" dirty="0" smtClean="0"/>
              <a:t> </a:t>
            </a:r>
            <a:r>
              <a:rPr lang="fr-FR" dirty="0"/>
              <a:t>à « </a:t>
            </a:r>
            <a:r>
              <a:rPr lang="fr-FR" dirty="0" smtClean="0"/>
              <a:t>Vous êtes mineur</a:t>
            </a:r>
            <a:r>
              <a:rPr lang="fr-FR" dirty="0"/>
              <a:t> »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A5089-0699-486A-A368-1D7A693C84AD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7213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Direction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Direction 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rection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705</TotalTime>
  <Words>215</Words>
  <Application>Microsoft Macintosh PowerPoint</Application>
  <PresentationFormat>Personnalisé</PresentationFormat>
  <Paragraphs>90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Direction Ion</vt:lpstr>
      <vt:lpstr>Théorie</vt:lpstr>
      <vt:lpstr>Introduction</vt:lpstr>
      <vt:lpstr>Un exemple de situation</vt:lpstr>
      <vt:lpstr>Les structures conditionnelles</vt:lpstr>
      <vt:lpstr>Les structures conditionnelles</vt:lpstr>
      <vt:lpstr>Un autre exemple</vt:lpstr>
      <vt:lpstr>La solution</vt:lpstr>
      <vt:lpstr>Une petite extension</vt:lpstr>
      <vt:lpstr>La solution</vt:lpstr>
      <vt:lpstr>Essayer de créer une application</vt:lpstr>
      <vt:lpstr>La 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Théorie du Mardi</dc:title>
  <dc:creator>loïc fortemps</dc:creator>
  <cp:lastModifiedBy>flo</cp:lastModifiedBy>
  <cp:revision>17</cp:revision>
  <dcterms:created xsi:type="dcterms:W3CDTF">2014-07-30T05:01:18Z</dcterms:created>
  <dcterms:modified xsi:type="dcterms:W3CDTF">2016-07-05T11:18:32Z</dcterms:modified>
</cp:coreProperties>
</file>