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04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Le stockage persistant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TinyDB</a:t>
            </a:r>
            <a:endParaRPr lang="fr-BE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190" y="3435178"/>
            <a:ext cx="6429375" cy="23907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565" y="2508422"/>
            <a:ext cx="2057400" cy="167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65059" y="3435178"/>
            <a:ext cx="2067698" cy="2553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111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Enregistrer et récupérer le nom du joueur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03500"/>
            <a:ext cx="7096125" cy="35337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575" y="2344610"/>
            <a:ext cx="2600068" cy="39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53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12</Words>
  <Application>Microsoft Macintosh PowerPoint</Application>
  <PresentationFormat>Personnalisé</PresentationFormat>
  <Paragraphs>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Direction Ion</vt:lpstr>
      <vt:lpstr>Théorie</vt:lpstr>
      <vt:lpstr>TinyDB</vt:lpstr>
      <vt:lpstr>Enregistrer et récupérer le nom du joueur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flo</cp:lastModifiedBy>
  <cp:revision>4</cp:revision>
  <dcterms:created xsi:type="dcterms:W3CDTF">2014-08-05T20:04:49Z</dcterms:created>
  <dcterms:modified xsi:type="dcterms:W3CDTF">2015-07-04T18:43:36Z</dcterms:modified>
</cp:coreProperties>
</file>