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120" y="-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5/07/16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Application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smtClean="0"/>
              <a:t>Calculatrice</a:t>
            </a:r>
          </a:p>
        </p:txBody>
      </p:sp>
    </p:spTree>
    <p:extLst>
      <p:ext uri="{BB962C8B-B14F-4D97-AF65-F5344CB8AC3E}">
        <p14:creationId xmlns:p14="http://schemas.microsoft.com/office/powerpoint/2010/main" val="160200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Application: calculatrice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Créez votre propre calculatrice! </a:t>
            </a:r>
          </a:p>
          <a:p>
            <a:endParaRPr lang="fr-BE" dirty="0"/>
          </a:p>
          <a:p>
            <a:r>
              <a:rPr lang="fr-BE" dirty="0" smtClean="0"/>
              <a:t>Organisez-la comme vous le souhaitez (ex: une zone de texte pour chaque chiffre, une seule zone de texte qui enregistre le premier chiffre et se vide quand vous cliquez sur une opération, …)</a:t>
            </a:r>
          </a:p>
          <a:p>
            <a:endParaRPr lang="fr-BE" dirty="0"/>
          </a:p>
          <a:p>
            <a:r>
              <a:rPr lang="fr-BE" dirty="0" smtClean="0"/>
              <a:t>Implémentez au moins les </a:t>
            </a:r>
            <a:r>
              <a:rPr lang="fr-BE" dirty="0" smtClean="0"/>
              <a:t>opérations </a:t>
            </a:r>
            <a:r>
              <a:rPr lang="fr-BE" dirty="0" smtClean="0"/>
              <a:t>+, -, / et *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579728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659</TotalTime>
  <Words>62</Words>
  <Application>Microsoft Macintosh PowerPoint</Application>
  <PresentationFormat>Personnalisé</PresentationFormat>
  <Paragraphs>8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Direction Ion</vt:lpstr>
      <vt:lpstr>Application</vt:lpstr>
      <vt:lpstr>Application: calculatrice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Mercredi, c’est théorie</dc:title>
  <dc:creator>Quentin Devos</dc:creator>
  <cp:lastModifiedBy>flo</cp:lastModifiedBy>
  <cp:revision>31</cp:revision>
  <dcterms:created xsi:type="dcterms:W3CDTF">2014-08-05T20:04:49Z</dcterms:created>
  <dcterms:modified xsi:type="dcterms:W3CDTF">2016-07-05T13:27:37Z</dcterms:modified>
</cp:coreProperties>
</file>