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6F5C52A-5759-B342-A9B9-70A42D623290}">
          <p14:sldIdLst>
            <p14:sldId id="256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52B9-5310-492B-951E-636B40037A88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6B78-3303-47D2-B5F4-8DF6719F6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153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B7AA1B5-B01E-48D6-A00A-8C544CCBBC8B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160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640-478F-4023-ADF5-E892C70E08DD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4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FEE-E85D-4E69-B846-C343DA81E8F0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320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1128-5E87-4D56-ABC9-B82234C7E783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96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2C22-3BAB-4D15-976A-696852B7DF7A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70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410-0538-4671-93F9-92F2F6932800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846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0D9E-7AD8-468B-A64A-ED67ADD1C838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209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2A9A-593C-4EF2-AFB5-8177A7999C70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551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8C1-3A53-475D-93F9-52F9BA1BD4BE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29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DCC-B2B8-4BFE-9E5E-3E42B550D376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3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C12B-84D1-4157-A94A-4736D2614CE1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414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E8A3-18D4-4D15-89D9-F651FB7C69A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23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EBB1-16DD-4DCD-B4AA-3783B09AB4F1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85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FE3-8E8F-4599-99A7-8FAADFF83AC5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71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992E-6857-4644-BB1B-F09100B77DFA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6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58-FA75-4DD8-9A94-EC8208691CBA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0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5F47-812C-42F8-B13C-B99C7469B27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8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68DE36-0C66-4A41-A798-B7D99B122202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1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Horloges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4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01.i.aliimg.com/wsphoto/v0/645893895/8inch-semi-outdoor-font-b-temperature-b-font-font-b-led-b-font-font-b-digit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39" y="313266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composant « Horloge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Accessible </a:t>
            </a:r>
            <a:r>
              <a:rPr lang="fr-FR" dirty="0" smtClean="0"/>
              <a:t>dans les « senseurs »</a:t>
            </a:r>
          </a:p>
          <a:p>
            <a:r>
              <a:rPr lang="fr-FR" dirty="0" smtClean="0"/>
              <a:t>Il s’occupe de calculer le temps nécessaire et ensuite de déclencher un événement</a:t>
            </a:r>
            <a:endParaRPr lang="fr-BE" dirty="0" smtClean="0"/>
          </a:p>
          <a:p>
            <a:r>
              <a:rPr lang="fr-FR" dirty="0" smtClean="0"/>
              <a:t>Il répète cette logique jusqu’à ce que vous l’arrêtiez</a:t>
            </a:r>
          </a:p>
          <a:p>
            <a:r>
              <a:rPr lang="fr-FR" dirty="0" smtClean="0"/>
              <a:t>Le temps est donné en millisecondes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 descr="Capture d’écran 2016-07-05 à 13.36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7" y="5052185"/>
            <a:ext cx="6227098" cy="6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smtClean="0"/>
              <a:t>composant </a:t>
            </a:r>
            <a:r>
              <a:rPr lang="fr-FR" smtClean="0"/>
              <a:t>Horloge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pouvez lancer du code, chaque fois que l’horloge se déclenche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3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81" y="3512458"/>
            <a:ext cx="9396558" cy="23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le décompte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Voyons comment utiliser l’horloge</a:t>
            </a:r>
          </a:p>
          <a:p>
            <a:r>
              <a:rPr lang="fr-FR" dirty="0" smtClean="0"/>
              <a:t>Un petit exemple à faire par vous-mêmes : le décompte</a:t>
            </a:r>
          </a:p>
          <a:p>
            <a:r>
              <a:rPr lang="fr-FR" dirty="0" smtClean="0"/>
              <a:t>On affiche un décompte de 10 à 1 puis un message une fois à 0</a:t>
            </a:r>
          </a:p>
          <a:p>
            <a:r>
              <a:rPr lang="fr-FR" dirty="0" smtClean="0"/>
              <a:t>A votre avis, comment s’y prendre ? (Quelques blocs seulement !)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00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77</Words>
  <Application>Microsoft Macintosh PowerPoint</Application>
  <PresentationFormat>Personnalisé</PresentationFormat>
  <Paragraphs>17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Direction Ion</vt:lpstr>
      <vt:lpstr>Théorie</vt:lpstr>
      <vt:lpstr>Le composant « Horloge »</vt:lpstr>
      <vt:lpstr>Le composant Horloge</vt:lpstr>
      <vt:lpstr>Exemple : le décompte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premier jeu</dc:title>
  <dc:creator>loïc fortemps</dc:creator>
  <cp:lastModifiedBy>flo</cp:lastModifiedBy>
  <cp:revision>12</cp:revision>
  <dcterms:created xsi:type="dcterms:W3CDTF">2014-08-04T18:39:06Z</dcterms:created>
  <dcterms:modified xsi:type="dcterms:W3CDTF">2016-07-05T11:36:48Z</dcterms:modified>
</cp:coreProperties>
</file>