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47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7A1E3-57F1-4A64-B49C-37E81CB03458}" type="datetimeFigureOut">
              <a:rPr lang="fr-BE" smtClean="0"/>
              <a:t>4/07/15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18849-9F09-4CF0-AF3B-C5207551D69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627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18849-9F09-4CF0-AF3B-C5207551D694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066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FAA1431E-E787-4C46-B439-CCE64A30FCC9}" type="datetime1">
              <a:rPr lang="fr-BE" smtClean="0"/>
              <a:t>4/07/15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425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36B-3A44-4EDC-BF74-72A70301DA4D}" type="datetime1">
              <a:rPr lang="fr-BE" smtClean="0"/>
              <a:t>4/07/15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29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E134-201F-4949-83B8-A3EC4BC385FD}" type="datetime1">
              <a:rPr lang="fr-BE" smtClean="0"/>
              <a:t>4/07/15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18278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CBA-3369-4009-BEA4-D82AB46C5FAA}" type="datetime1">
              <a:rPr lang="fr-BE" smtClean="0"/>
              <a:t>4/07/15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091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02B2-6840-43AE-859F-08894F7C95DE}" type="datetime1">
              <a:rPr lang="fr-BE" smtClean="0"/>
              <a:t>4/07/15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8117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B138-F0EA-4749-9D4A-27104697A167}" type="datetime1">
              <a:rPr lang="fr-BE" smtClean="0"/>
              <a:t>4/07/15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6126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8416-59C4-4FD8-89F8-89DE9A90F77A}" type="datetime1">
              <a:rPr lang="fr-BE" smtClean="0"/>
              <a:t>4/07/15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8794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A61B-117D-4346-B4A6-268AB674D35A}" type="datetime1">
              <a:rPr lang="fr-BE" smtClean="0"/>
              <a:t>4/07/15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553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6660-3049-468F-8456-A281645230CE}" type="datetime1">
              <a:rPr lang="fr-BE" smtClean="0"/>
              <a:t>4/07/15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716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D9CA-4CC5-4153-A91B-6C197B026B56}" type="datetime1">
              <a:rPr lang="fr-BE" smtClean="0"/>
              <a:t>4/07/15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269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25E0-6741-4490-AA2C-BF61CBED9152}" type="datetime1">
              <a:rPr lang="fr-BE" smtClean="0"/>
              <a:t>4/07/15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218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DE5-E367-407B-A5DE-99A02F084DE6}" type="datetime1">
              <a:rPr lang="fr-BE" smtClean="0"/>
              <a:t>4/07/15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123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C13-5CBF-4C0A-8B27-8C0B42F9150A}" type="datetime1">
              <a:rPr lang="fr-BE" smtClean="0"/>
              <a:t>4/07/15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57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A14C-FDD8-43B7-A810-5FCC28E9EF2F}" type="datetime1">
              <a:rPr lang="fr-BE" smtClean="0"/>
              <a:t>4/07/15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069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0790-7BE8-4B44-A5F1-6F4C7B83EBC8}" type="datetime1">
              <a:rPr lang="fr-BE" smtClean="0"/>
              <a:t>4/07/15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96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2573-9DBB-4010-B283-6CA3A8A566C0}" type="datetime1">
              <a:rPr lang="fr-BE" smtClean="0"/>
              <a:t>4/07/15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721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C765-CE42-4782-A281-0B95BCCCA3B8}" type="datetime1">
              <a:rPr lang="fr-BE" smtClean="0"/>
              <a:t>4/07/15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63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762F9A-D2A7-4716-813B-ADCD37E97E45}" type="datetime1">
              <a:rPr lang="fr-BE" smtClean="0"/>
              <a:t>4/07/15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BE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3C6395B-0FB1-45A3-B83A-EDEA8216EFA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417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boucles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050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2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10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612848" y="2660831"/>
            <a:ext cx="846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 n (</a:t>
            </a:r>
            <a:r>
              <a:rPr lang="fr-FR" dirty="0" err="1" smtClean="0"/>
              <a:t>from</a:t>
            </a:r>
            <a:r>
              <a:rPr lang="fr-FR" dirty="0" smtClean="0"/>
              <a:t>=1, to=50, by=1) do</a:t>
            </a:r>
          </a:p>
          <a:p>
            <a:r>
              <a:rPr lang="fr-FR" dirty="0"/>
              <a:t>	</a:t>
            </a:r>
            <a:r>
              <a:rPr lang="fr-FR" dirty="0" err="1" smtClean="0"/>
              <a:t>label.setText</a:t>
            </a:r>
            <a:r>
              <a:rPr lang="fr-FR" dirty="0" smtClean="0"/>
              <a:t>(Append(</a:t>
            </a:r>
            <a:r>
              <a:rPr lang="fr-FR" dirty="0" err="1" smtClean="0"/>
              <a:t>label.text</a:t>
            </a:r>
            <a:r>
              <a:rPr lang="fr-FR" dirty="0" smtClean="0"/>
              <a:t>,’ ‘,n))</a:t>
            </a:r>
            <a:endParaRPr lang="fr-BE" dirty="0"/>
          </a:p>
        </p:txBody>
      </p:sp>
      <p:pic>
        <p:nvPicPr>
          <p:cNvPr id="3" name="Image 2" descr="Capture d’écran 2015-07-04 à 20.27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16" y="3855521"/>
            <a:ext cx="60960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5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vous de tester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Reprenez </a:t>
            </a:r>
            <a:r>
              <a:rPr lang="fr-FR" dirty="0" smtClean="0"/>
              <a:t>l’application que vous avez fait au </a:t>
            </a:r>
            <a:r>
              <a:rPr lang="fr-FR" dirty="0" smtClean="0"/>
              <a:t>début</a:t>
            </a:r>
            <a:endParaRPr lang="fr-FR" dirty="0" smtClean="0"/>
          </a:p>
          <a:p>
            <a:pPr lvl="1"/>
            <a:r>
              <a:rPr lang="fr-FR" dirty="0" smtClean="0"/>
              <a:t>Affichez les nombres de 1 à 50 dans le </a:t>
            </a:r>
            <a:r>
              <a:rPr lang="fr-FR" dirty="0" smtClean="0"/>
              <a:t>label</a:t>
            </a:r>
          </a:p>
          <a:p>
            <a:pPr lvl="1"/>
            <a:r>
              <a:rPr lang="fr-FR" dirty="0" smtClean="0"/>
              <a:t>Pour </a:t>
            </a:r>
            <a:r>
              <a:rPr lang="fr-FR" dirty="0" smtClean="0"/>
              <a:t>être sûr d’avoir bien compris :</a:t>
            </a:r>
          </a:p>
          <a:p>
            <a:pPr lvl="2"/>
            <a:r>
              <a:rPr lang="fr-FR" dirty="0" smtClean="0"/>
              <a:t>Afficher les nombres de -10 à 10</a:t>
            </a:r>
          </a:p>
          <a:p>
            <a:pPr lvl="2"/>
            <a:r>
              <a:rPr lang="fr-FR" dirty="0" smtClean="0"/>
              <a:t>Afficher les nombres pairs de 0 à 100</a:t>
            </a:r>
          </a:p>
          <a:p>
            <a:pPr lvl="2"/>
            <a:r>
              <a:rPr lang="fr-FR" dirty="0" smtClean="0"/>
              <a:t>Afficher les nombres de 50 à 1</a:t>
            </a:r>
          </a:p>
          <a:p>
            <a:pPr lvl="2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8216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boucle </a:t>
            </a:r>
            <a:r>
              <a:rPr lang="fr-FR" dirty="0" err="1" smtClean="0"/>
              <a:t>while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boucle </a:t>
            </a:r>
            <a:r>
              <a:rPr lang="fr-FR" dirty="0" err="1" smtClean="0"/>
              <a:t>while</a:t>
            </a:r>
            <a:r>
              <a:rPr lang="fr-FR" dirty="0" smtClean="0"/>
              <a:t> va être utilisée pour continuer une boucle tant qu’une condition est vraie</a:t>
            </a:r>
          </a:p>
          <a:p>
            <a:r>
              <a:rPr lang="fr-FR" dirty="0" smtClean="0"/>
              <a:t>La structure sera la suivante :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12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234520" y="3988484"/>
            <a:ext cx="543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While</a:t>
            </a:r>
            <a:r>
              <a:rPr lang="fr-FR" dirty="0" smtClean="0"/>
              <a:t> &lt;condition&gt; do</a:t>
            </a:r>
          </a:p>
          <a:p>
            <a:r>
              <a:rPr lang="fr-FR" dirty="0"/>
              <a:t>	</a:t>
            </a:r>
            <a:r>
              <a:rPr lang="fr-FR" dirty="0" smtClean="0"/>
              <a:t>//code</a:t>
            </a:r>
            <a:endParaRPr lang="fr-BE" dirty="0"/>
          </a:p>
        </p:txBody>
      </p:sp>
      <p:pic>
        <p:nvPicPr>
          <p:cNvPr id="6" name="Image 5" descr="Capture d’écran 2015-07-04 à 20.31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198" y="3858925"/>
            <a:ext cx="18161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1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boucle </a:t>
            </a:r>
            <a:r>
              <a:rPr lang="fr-FR" dirty="0" err="1" smtClean="0"/>
              <a:t>while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Comment feriez-vous pour augmenter une variable jusque 10 en utilisant une boucle </a:t>
            </a:r>
            <a:r>
              <a:rPr lang="fr-FR" dirty="0" err="1" smtClean="0"/>
              <a:t>while</a:t>
            </a:r>
            <a:r>
              <a:rPr lang="fr-FR" dirty="0" smtClean="0"/>
              <a:t> </a:t>
            </a:r>
            <a:r>
              <a:rPr lang="fr-FR" dirty="0" smtClean="0"/>
              <a:t>?</a:t>
            </a:r>
          </a:p>
          <a:p>
            <a:r>
              <a:rPr lang="fr-FR" dirty="0" smtClean="0"/>
              <a:t>Valeur initiale de la variable : 1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9232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14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2661313" y="3387982"/>
            <a:ext cx="543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r>
              <a:rPr lang="fr-FR" dirty="0" smtClean="0"/>
              <a:t> = 1</a:t>
            </a:r>
          </a:p>
          <a:p>
            <a:r>
              <a:rPr lang="fr-FR" dirty="0" err="1" smtClean="0"/>
              <a:t>While</a:t>
            </a:r>
            <a:r>
              <a:rPr lang="fr-FR" dirty="0" smtClean="0"/>
              <a:t> n &lt;= 10 do</a:t>
            </a:r>
          </a:p>
          <a:p>
            <a:r>
              <a:rPr lang="fr-FR" dirty="0"/>
              <a:t>	</a:t>
            </a:r>
            <a:r>
              <a:rPr lang="fr-FR" dirty="0" smtClean="0"/>
              <a:t>n = n +1</a:t>
            </a:r>
            <a:endParaRPr lang="fr-BE" dirty="0"/>
          </a:p>
        </p:txBody>
      </p:sp>
      <p:pic>
        <p:nvPicPr>
          <p:cNvPr id="3" name="Image 2" descr="Capture d’écran 2015-07-04 à 20.34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461" y="3241981"/>
            <a:ext cx="5435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6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qu’une boucle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boucle permet de répéter des opérations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2</a:t>
            </a:fld>
            <a:endParaRPr lang="fr-BE"/>
          </a:p>
        </p:txBody>
      </p:sp>
      <p:pic>
        <p:nvPicPr>
          <p:cNvPr id="1026" name="Picture 2" descr="http://www.quizz.biz/uploads/quizz/120832/1_G3eG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61" y="3581400"/>
            <a:ext cx="5791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96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types de boucles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2 types de boucles</a:t>
            </a:r>
          </a:p>
          <a:p>
            <a:pPr lvl="1"/>
            <a:r>
              <a:rPr lang="fr-FR" dirty="0" smtClean="0"/>
              <a:t>La boucle « for »</a:t>
            </a:r>
          </a:p>
          <a:p>
            <a:pPr lvl="1"/>
            <a:r>
              <a:rPr lang="fr-FR" dirty="0" smtClean="0"/>
              <a:t>La boucle « </a:t>
            </a:r>
            <a:r>
              <a:rPr lang="fr-FR" dirty="0" err="1" smtClean="0"/>
              <a:t>while</a:t>
            </a:r>
            <a:r>
              <a:rPr lang="fr-FR" dirty="0" smtClean="0"/>
              <a:t> »</a:t>
            </a:r>
          </a:p>
          <a:p>
            <a:pPr lvl="1"/>
            <a:endParaRPr lang="fr-FR" dirty="0"/>
          </a:p>
          <a:p>
            <a:r>
              <a:rPr lang="fr-FR" dirty="0" smtClean="0"/>
              <a:t>Elles peuvent être utilisées l’une à la place de l’autre avec quelques changements</a:t>
            </a:r>
          </a:p>
          <a:p>
            <a:r>
              <a:rPr lang="fr-FR" dirty="0" smtClean="0"/>
              <a:t>Dans </a:t>
            </a:r>
            <a:r>
              <a:rPr lang="fr-FR" dirty="0" err="1" smtClean="0"/>
              <a:t>AppInventor</a:t>
            </a:r>
            <a:r>
              <a:rPr lang="fr-FR" dirty="0" smtClean="0"/>
              <a:t>, la boucle « For » utilise des nombres et la boucle « </a:t>
            </a:r>
            <a:r>
              <a:rPr lang="fr-FR" dirty="0" err="1" smtClean="0"/>
              <a:t>while</a:t>
            </a:r>
            <a:r>
              <a:rPr lang="fr-FR" dirty="0" smtClean="0"/>
              <a:t> » teste une condition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799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boucle « For »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Essayez d’écrire dans un label, le texte suivant : « 1 2 3 4 5 » lorsque vous cliquez sur un bouton</a:t>
            </a:r>
          </a:p>
          <a:p>
            <a:r>
              <a:rPr lang="fr-FR" dirty="0" smtClean="0"/>
              <a:t>Faites la même chose mais écrivez maintenant tous les nombres de 1 à 50.</a:t>
            </a:r>
          </a:p>
          <a:p>
            <a:pPr lvl="1"/>
            <a:r>
              <a:rPr lang="fr-FR" dirty="0" smtClean="0"/>
              <a:t>Vous avez dit trop difficile ?</a:t>
            </a:r>
          </a:p>
          <a:p>
            <a:pPr lvl="1"/>
            <a:endParaRPr lang="fr-FR" dirty="0"/>
          </a:p>
          <a:p>
            <a:r>
              <a:rPr lang="fr-FR" dirty="0" smtClean="0"/>
              <a:t>La boucle for peut nous aider à faire ça sans effort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6757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boucle « For »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Comment fonctionne la boucle « For » ?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Number</a:t>
            </a:r>
            <a:r>
              <a:rPr lang="fr-FR" dirty="0" smtClean="0"/>
              <a:t> est la variable qui va changer de valeur à chaque itération</a:t>
            </a:r>
          </a:p>
          <a:p>
            <a:r>
              <a:rPr lang="fr-FR" dirty="0" smtClean="0"/>
              <a:t>X est le point de départ (un nombre)</a:t>
            </a:r>
          </a:p>
          <a:p>
            <a:r>
              <a:rPr lang="fr-FR" dirty="0" smtClean="0"/>
              <a:t>Y est lorsqu’on doit s’arrêter</a:t>
            </a:r>
          </a:p>
          <a:p>
            <a:r>
              <a:rPr lang="fr-FR" dirty="0" smtClean="0"/>
              <a:t>Z est le pas (le nombre qu’on additionne à chaque itération)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5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248167" y="3657600"/>
            <a:ext cx="543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 &lt;</a:t>
            </a:r>
            <a:r>
              <a:rPr lang="fr-FR" dirty="0" err="1" smtClean="0"/>
              <a:t>number</a:t>
            </a:r>
            <a:r>
              <a:rPr lang="fr-FR" dirty="0" smtClean="0"/>
              <a:t>&gt; (</a:t>
            </a:r>
            <a:r>
              <a:rPr lang="fr-FR" dirty="0" err="1" smtClean="0"/>
              <a:t>from</a:t>
            </a:r>
            <a:r>
              <a:rPr lang="fr-FR" dirty="0" smtClean="0"/>
              <a:t>=</a:t>
            </a:r>
            <a:r>
              <a:rPr lang="fr-FR" dirty="0" smtClean="0"/>
              <a:t>&lt;X&gt;</a:t>
            </a:r>
            <a:r>
              <a:rPr lang="fr-FR" dirty="0" smtClean="0"/>
              <a:t>, to=</a:t>
            </a:r>
            <a:r>
              <a:rPr lang="fr-FR" dirty="0" smtClean="0"/>
              <a:t>&lt;Y&gt;</a:t>
            </a:r>
            <a:r>
              <a:rPr lang="fr-FR" dirty="0" smtClean="0"/>
              <a:t>, by=</a:t>
            </a:r>
            <a:r>
              <a:rPr lang="fr-FR" dirty="0" smtClean="0"/>
              <a:t>&lt;Z&gt;</a:t>
            </a:r>
            <a:r>
              <a:rPr lang="fr-FR" dirty="0" smtClean="0"/>
              <a:t>) do</a:t>
            </a:r>
          </a:p>
          <a:p>
            <a:r>
              <a:rPr lang="fr-FR" dirty="0"/>
              <a:t>	</a:t>
            </a:r>
            <a:r>
              <a:rPr lang="fr-FR" dirty="0" smtClean="0"/>
              <a:t>//code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17581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boucle « For »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6</a:t>
            </a:fld>
            <a:endParaRPr lang="fr-BE"/>
          </a:p>
        </p:txBody>
      </p:sp>
      <p:pic>
        <p:nvPicPr>
          <p:cNvPr id="7" name="Image 6" descr="Capture d’écran 2015-07-04 à 20.19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81" y="3598576"/>
            <a:ext cx="3461663" cy="2027100"/>
          </a:xfrm>
          <a:prstGeom prst="rect">
            <a:avLst/>
          </a:prstGeom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fr-FR" dirty="0" smtClean="0"/>
              <a:t>Voici ce qu’on peut utiliser dans App </a:t>
            </a:r>
            <a:r>
              <a:rPr lang="fr-FR" dirty="0" err="1" smtClean="0"/>
              <a:t>Inventor</a:t>
            </a:r>
            <a:r>
              <a:rPr lang="fr-FR" dirty="0" smtClean="0"/>
              <a:t> 2.</a:t>
            </a:r>
          </a:p>
          <a:p>
            <a:r>
              <a:rPr lang="fr-FR" dirty="0" smtClean="0"/>
              <a:t>On va de 1 à 5, par étapes de taille 1.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5798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boucle for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Comment feriez-vous pour afficher les nombres de 1 à 50 maintenant ?</a:t>
            </a:r>
            <a:endParaRPr lang="fr-BE" dirty="0" smtClean="0"/>
          </a:p>
          <a:p>
            <a:r>
              <a:rPr lang="fr-FR" dirty="0" smtClean="0"/>
              <a:t>Dans un label lorsqu’on clique sur un bouton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961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1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4303930"/>
            <a:ext cx="8825659" cy="1715869"/>
          </a:xfrm>
        </p:spPr>
        <p:txBody>
          <a:bodyPr/>
          <a:lstStyle/>
          <a:p>
            <a:r>
              <a:rPr lang="fr-FR" dirty="0" smtClean="0"/>
              <a:t>Il y a une erreur dans cette solution, la voyez vous ?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8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2606723" y="2866030"/>
            <a:ext cx="543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 n (</a:t>
            </a:r>
            <a:r>
              <a:rPr lang="fr-FR" dirty="0" err="1" smtClean="0"/>
              <a:t>from</a:t>
            </a:r>
            <a:r>
              <a:rPr lang="fr-FR" dirty="0" smtClean="0"/>
              <a:t>=1, to=50, by=1) do</a:t>
            </a:r>
          </a:p>
          <a:p>
            <a:r>
              <a:rPr lang="fr-FR" dirty="0"/>
              <a:t>	</a:t>
            </a:r>
            <a:r>
              <a:rPr lang="fr-FR" dirty="0" err="1" smtClean="0"/>
              <a:t>label.setText</a:t>
            </a:r>
            <a:r>
              <a:rPr lang="fr-FR" dirty="0" smtClean="0"/>
              <a:t>(n)</a:t>
            </a:r>
            <a:endParaRPr lang="fr-BE" dirty="0"/>
          </a:p>
        </p:txBody>
      </p:sp>
      <p:pic>
        <p:nvPicPr>
          <p:cNvPr id="6" name="Image 5" descr="Capture d’écran 2015-07-04 à 20.24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00" y="4765563"/>
            <a:ext cx="4241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9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méthode « Append »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Imaginez que vous avez deux textes : </a:t>
            </a:r>
          </a:p>
          <a:p>
            <a:pPr lvl="1"/>
            <a:r>
              <a:rPr lang="fr-FR" dirty="0" smtClean="0"/>
              <a:t>Text1 = « Bonjour »</a:t>
            </a:r>
          </a:p>
          <a:p>
            <a:pPr lvl="1"/>
            <a:r>
              <a:rPr lang="fr-FR" dirty="0" smtClean="0"/>
              <a:t>Text2 = « Comment vas-tu »</a:t>
            </a:r>
          </a:p>
          <a:p>
            <a:endParaRPr lang="fr-FR" dirty="0" smtClean="0"/>
          </a:p>
          <a:p>
            <a:r>
              <a:rPr lang="fr-FR" dirty="0" smtClean="0"/>
              <a:t>Si on effectue append(text1,text2) = « </a:t>
            </a:r>
            <a:r>
              <a:rPr lang="fr-FR" dirty="0" err="1" smtClean="0"/>
              <a:t>BonjourComment</a:t>
            </a:r>
            <a:r>
              <a:rPr lang="fr-FR" dirty="0" smtClean="0"/>
              <a:t> vas-tu »</a:t>
            </a:r>
          </a:p>
          <a:p>
            <a:endParaRPr lang="fr-FR" dirty="0"/>
          </a:p>
          <a:p>
            <a:r>
              <a:rPr lang="fr-FR" dirty="0" smtClean="0"/>
              <a:t>Il ne faut pas oublier l’espace !!!! Append(text1, ‘ ‘, text2)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395B-0FB1-45A3-B83A-EDEA8216EFA3}" type="slidenum">
              <a:rPr lang="fr-BE" smtClean="0"/>
              <a:t>9</a:t>
            </a:fld>
            <a:endParaRPr lang="fr-BE"/>
          </a:p>
        </p:txBody>
      </p:sp>
      <p:pic>
        <p:nvPicPr>
          <p:cNvPr id="5" name="Image 4" descr="Capture d’écran 2015-07-04 à 20.25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416" y="4973494"/>
            <a:ext cx="2578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6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Direction 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98</TotalTime>
  <Words>319</Words>
  <Application>Microsoft Macintosh PowerPoint</Application>
  <PresentationFormat>Personnalisé</PresentationFormat>
  <Paragraphs>84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Direction Ion</vt:lpstr>
      <vt:lpstr>Théorie</vt:lpstr>
      <vt:lpstr>Qu’est ce qu’une boucle ?</vt:lpstr>
      <vt:lpstr>2 types de boucles</vt:lpstr>
      <vt:lpstr>La boucle « For »</vt:lpstr>
      <vt:lpstr>La boucle « For »</vt:lpstr>
      <vt:lpstr>La boucle « For »</vt:lpstr>
      <vt:lpstr>La boucle for</vt:lpstr>
      <vt:lpstr>Solution 1</vt:lpstr>
      <vt:lpstr>La méthode « Append »</vt:lpstr>
      <vt:lpstr>Solution 2</vt:lpstr>
      <vt:lpstr>A vous de tester</vt:lpstr>
      <vt:lpstr>La boucle while</vt:lpstr>
      <vt:lpstr>La boucle while</vt:lpstr>
      <vt:lpstr>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théorie du mardi</dc:title>
  <dc:creator>loïc fortemps</dc:creator>
  <cp:lastModifiedBy>flo</cp:lastModifiedBy>
  <cp:revision>10</cp:revision>
  <dcterms:created xsi:type="dcterms:W3CDTF">2014-08-04T16:59:11Z</dcterms:created>
  <dcterms:modified xsi:type="dcterms:W3CDTF">2015-07-04T18:34:32Z</dcterms:modified>
</cp:coreProperties>
</file>