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Piano </a:t>
            </a:r>
            <a:r>
              <a:rPr lang="fr-BE" dirty="0" err="1" smtClean="0"/>
              <a:t>tiles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Piano </a:t>
            </a:r>
            <a:r>
              <a:rPr lang="fr-BE" dirty="0" err="1" smtClean="0"/>
              <a:t>Tiles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6854641" cy="3416300"/>
          </a:xfrm>
        </p:spPr>
        <p:txBody>
          <a:bodyPr/>
          <a:lstStyle/>
          <a:p>
            <a:r>
              <a:rPr lang="fr-BE" dirty="0" smtClean="0"/>
              <a:t>Créez votre propre version du jeu piano </a:t>
            </a:r>
            <a:r>
              <a:rPr lang="fr-BE" dirty="0" err="1" smtClean="0"/>
              <a:t>tiles</a:t>
            </a:r>
            <a:r>
              <a:rPr lang="fr-BE" dirty="0" smtClean="0"/>
              <a:t>! </a:t>
            </a:r>
          </a:p>
          <a:p>
            <a:endParaRPr lang="fr-BE" dirty="0"/>
          </a:p>
          <a:p>
            <a:r>
              <a:rPr lang="fr-BE" dirty="0" smtClean="0"/>
              <a:t>Nous n’avons pas encore vu comment faire défiler des boutons, privilégiez donc des boutons à emplacement fixe, apparaissant et disparaissant</a:t>
            </a:r>
          </a:p>
          <a:p>
            <a:endParaRPr lang="fr-BE" dirty="0"/>
          </a:p>
          <a:p>
            <a:r>
              <a:rPr lang="fr-BE" dirty="0" smtClean="0"/>
              <a:t>Vous pouvez rajouter des sons pour chaque touche, repérer quand le joueur tape à côté du bon bouton, mettre un temps limite pour appuyer sur chaque bouton, afficher le score, enregistrer le meilleur score, …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53" y="2912509"/>
            <a:ext cx="1521639" cy="27011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62" y="2881194"/>
            <a:ext cx="1614170" cy="2869636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9656781" y="4325743"/>
            <a:ext cx="364644" cy="2766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2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667</TotalTime>
  <Words>78</Words>
  <Application>Microsoft Macintosh PowerPoint</Application>
  <PresentationFormat>Personnalisé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Direction Ion</vt:lpstr>
      <vt:lpstr>Application</vt:lpstr>
      <vt:lpstr>Application: Piano 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flo</cp:lastModifiedBy>
  <cp:revision>32</cp:revision>
  <dcterms:created xsi:type="dcterms:W3CDTF">2014-08-05T20:04:49Z</dcterms:created>
  <dcterms:modified xsi:type="dcterms:W3CDTF">2016-07-05T13:28:58Z</dcterms:modified>
</cp:coreProperties>
</file>