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Les procédures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Que sont les procédures?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Une procédure est une série d’instructions </a:t>
            </a:r>
          </a:p>
          <a:p>
            <a:r>
              <a:rPr lang="fr-BE" dirty="0" smtClean="0"/>
              <a:t>Elle a un nom grâce auquel on pourra l « appeler » et contient des instructions</a:t>
            </a:r>
          </a:p>
          <a:p>
            <a:r>
              <a:rPr lang="fr-BE" dirty="0" smtClean="0"/>
              <a:t>La procédure peut être « appelée » depuis n’importe quel partie du code: lorsque la procédure est « appelée », toutes les instructions définies dans la procédure sont effectuées</a:t>
            </a:r>
          </a:p>
          <a:p>
            <a:r>
              <a:rPr lang="fr-BE" dirty="0" smtClean="0"/>
              <a:t>On peut donner des « entrées » à une procédure: il s’agit de données spécifiques à une partie du code qu’on fournit à la procédure pour qu’elle exécute ses instructions</a:t>
            </a: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07" y="5803154"/>
            <a:ext cx="4735063" cy="8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 quoi servent les procédures?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5095721" cy="3416300"/>
          </a:xfrm>
        </p:spPr>
        <p:txBody>
          <a:bodyPr/>
          <a:lstStyle/>
          <a:p>
            <a:r>
              <a:rPr lang="fr-BE" dirty="0" smtClean="0"/>
              <a:t>Les procédures servent principalement                                                              à SIMPLIFIER le code</a:t>
            </a:r>
          </a:p>
          <a:p>
            <a:pPr lvl="1"/>
            <a:r>
              <a:rPr lang="fr-BE" dirty="0"/>
              <a:t>Lorsqu’un gros bloc d’instructions identique doit </a:t>
            </a:r>
            <a:r>
              <a:rPr lang="fr-BE" dirty="0" smtClean="0"/>
              <a:t>être effectué </a:t>
            </a:r>
            <a:r>
              <a:rPr lang="fr-BE" dirty="0"/>
              <a:t>à plusieurs endroits du </a:t>
            </a:r>
            <a:r>
              <a:rPr lang="fr-BE" dirty="0" smtClean="0"/>
              <a:t>code</a:t>
            </a:r>
          </a:p>
          <a:p>
            <a:pPr lvl="1"/>
            <a:r>
              <a:rPr lang="fr-BE" dirty="0" smtClean="0"/>
              <a:t>Exemple: on exécute les mêmes instructions lorsqu’on clique sur différents boutons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51" y="2800343"/>
            <a:ext cx="6044724" cy="3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servent les procédures?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procédures peuvent servir à CLARIFIER le code</a:t>
            </a:r>
          </a:p>
          <a:p>
            <a:pPr lvl="1"/>
            <a:r>
              <a:rPr lang="fr-BE" dirty="0"/>
              <a:t>Lorsqu’on doit exécuter plein de petites instructions</a:t>
            </a:r>
          </a:p>
          <a:p>
            <a:pPr lvl="1"/>
            <a:r>
              <a:rPr lang="fr-BE" dirty="0"/>
              <a:t>Exemple: on replace toutes les images d’un jeu                                                                                                       lorsqu’on appuie sur reset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6" y="2702257"/>
            <a:ext cx="4191669" cy="3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procédure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fr-BE" dirty="0" smtClean="0"/>
              <a:t>Les procédures peuvent recevoir une « entrée » lorsqu’elles sont « appelées ». Ces entrées peuvent être des nombres, du texte, …</a:t>
            </a:r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Remarquez qu’une série de procédures associées à différents éléments existent déjà toutes faites dans le MIT App </a:t>
            </a:r>
            <a:r>
              <a:rPr lang="fr-BE" dirty="0" err="1" smtClean="0"/>
              <a:t>Inventor</a:t>
            </a:r>
            <a:r>
              <a:rPr lang="fr-BE" dirty="0" smtClean="0"/>
              <a:t>. Par exemple, la procédure « </a:t>
            </a:r>
            <a:r>
              <a:rPr lang="fr-BE" dirty="0" err="1" smtClean="0"/>
              <a:t>Texte_à_parole.parler</a:t>
            </a:r>
            <a:r>
              <a:rPr lang="fr-BE" dirty="0" smtClean="0"/>
              <a:t> » permet de dire à haute voir le fichier audio du texte à parole, tout comme la procédure « </a:t>
            </a:r>
            <a:r>
              <a:rPr lang="fr-BE" dirty="0" err="1" smtClean="0"/>
              <a:t>son.jouer</a:t>
            </a:r>
            <a:r>
              <a:rPr lang="fr-BE" dirty="0" smtClean="0"/>
              <a:t> », …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83" y="3672835"/>
            <a:ext cx="5707044" cy="14207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6531" y="3712192"/>
            <a:ext cx="955344" cy="5186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925403" y="4230806"/>
            <a:ext cx="2050724" cy="671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146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Exemple: </a:t>
            </a:r>
            <a:r>
              <a:rPr lang="fr-BE" dirty="0" err="1" smtClean="0"/>
              <a:t>SayMyName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Créez une application avec une « zone de texte », un 					texte à parole et</a:t>
            </a:r>
            <a:r>
              <a:rPr lang="fr-BE" dirty="0"/>
              <a:t> </a:t>
            </a:r>
            <a:r>
              <a:rPr lang="fr-BE" dirty="0" smtClean="0"/>
              <a:t>plusieurs boutons (indice: utilisez 					l’onglet « disposition » pour disposer les boutons 						comme vous le souhaitez)</a:t>
            </a:r>
          </a:p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Créez une procédure permettant de dire le texte du bouton (indice: utilisez les entrées des procédures) suivi du contenu de la zone de texte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69" y="2434963"/>
            <a:ext cx="3791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668</TotalTime>
  <Words>115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Théorie</vt:lpstr>
      <vt:lpstr>Que sont les procédures?</vt:lpstr>
      <vt:lpstr>A quoi servent les procédures?</vt:lpstr>
      <vt:lpstr>A quoi servent les procédures?</vt:lpstr>
      <vt:lpstr>Types de procédure</vt:lpstr>
      <vt:lpstr>Exemple: SayMyName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Pierre-Olivier Colard</cp:lastModifiedBy>
  <cp:revision>32</cp:revision>
  <dcterms:created xsi:type="dcterms:W3CDTF">2014-08-05T20:04:49Z</dcterms:created>
  <dcterms:modified xsi:type="dcterms:W3CDTF">2016-07-05T14:20:42Z</dcterms:modified>
</cp:coreProperties>
</file>