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Les animations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5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En la déplaçant avec le doigt</a:t>
            </a:r>
          </a:p>
          <a:p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7" y="3370997"/>
            <a:ext cx="7743465" cy="24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6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En la « lançant » avec le doigt</a:t>
            </a:r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86" y="3469556"/>
            <a:ext cx="7416136" cy="21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Utiliser des animations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Pour faire des jeux, des dessins, </a:t>
            </a:r>
            <a:r>
              <a:rPr lang="fr-BE" dirty="0" err="1" smtClean="0"/>
              <a:t>etc</a:t>
            </a:r>
            <a:endParaRPr lang="fr-BE" dirty="0" smtClean="0"/>
          </a:p>
          <a:p>
            <a:r>
              <a:rPr lang="fr-BE" dirty="0" smtClean="0"/>
              <a:t>Il faut pouvoir facilement déplacer des objets</a:t>
            </a:r>
          </a:p>
          <a:p>
            <a:r>
              <a:rPr lang="fr-BE" dirty="0" smtClean="0"/>
              <a:t>On utilise des</a:t>
            </a:r>
          </a:p>
          <a:p>
            <a:pPr lvl="1"/>
            <a:r>
              <a:rPr lang="fr-BE" dirty="0" smtClean="0"/>
              <a:t>Cadres: surface sur laquelle on travaille</a:t>
            </a:r>
          </a:p>
          <a:p>
            <a:pPr lvl="1"/>
            <a:r>
              <a:rPr lang="fr-BE" dirty="0" smtClean="0"/>
              <a:t>Balles: de simples balles</a:t>
            </a:r>
          </a:p>
          <a:p>
            <a:pPr lvl="1"/>
            <a:r>
              <a:rPr lang="fr-BE" dirty="0" smtClean="0"/>
              <a:t>Images lutin:  n’importe quelle image !</a:t>
            </a:r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48" y="3764863"/>
            <a:ext cx="20097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1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94" y="4040976"/>
            <a:ext cx="3747422" cy="246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Construire l’animation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9414863" cy="3416300"/>
          </a:xfrm>
        </p:spPr>
        <p:txBody>
          <a:bodyPr/>
          <a:lstStyle/>
          <a:p>
            <a:r>
              <a:rPr lang="fr-BE" dirty="0" smtClean="0"/>
              <a:t>Il faut tout d’abord définir la </a:t>
            </a:r>
            <a:r>
              <a:rPr lang="fr-BE" b="1" dirty="0" smtClean="0"/>
              <a:t>zone </a:t>
            </a:r>
            <a:r>
              <a:rPr lang="fr-BE" dirty="0" smtClean="0"/>
              <a:t>de l’animation: on utilise pour cela le </a:t>
            </a:r>
            <a:r>
              <a:rPr lang="fr-BE" dirty="0" smtClean="0"/>
              <a:t>Cadre</a:t>
            </a:r>
            <a:endParaRPr lang="fr-BE" dirty="0" smtClean="0"/>
          </a:p>
          <a:p>
            <a:r>
              <a:rPr lang="fr-BE" dirty="0" smtClean="0"/>
              <a:t>On place ensuite les éléments présents dans l’animation (par exemple, le décor et les voitures pour un jeu de course): on utilise pour cela une </a:t>
            </a:r>
            <a:r>
              <a:rPr lang="fr-BE" dirty="0" smtClean="0"/>
              <a:t>balle </a:t>
            </a:r>
            <a:r>
              <a:rPr lang="fr-BE" dirty="0" smtClean="0"/>
              <a:t>ou </a:t>
            </a:r>
            <a:r>
              <a:rPr lang="fr-BE" dirty="0" smtClean="0"/>
              <a:t>une image lutin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8055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 balle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0064" y="2603500"/>
            <a:ext cx="8825659" cy="3416300"/>
          </a:xfrm>
        </p:spPr>
        <p:txBody>
          <a:bodyPr/>
          <a:lstStyle/>
          <a:p>
            <a:r>
              <a:rPr lang="fr-BE" dirty="0" smtClean="0"/>
              <a:t>La balle possède deux attributs importants</a:t>
            </a:r>
          </a:p>
          <a:p>
            <a:pPr lvl="1"/>
            <a:r>
              <a:rPr lang="fr-BE" dirty="0" smtClean="0"/>
              <a:t>Sa vitesse : en pixels par seconde</a:t>
            </a:r>
          </a:p>
          <a:p>
            <a:pPr lvl="1"/>
            <a:r>
              <a:rPr lang="fr-BE" dirty="0" smtClean="0"/>
              <a:t>Sa direction : en degrés, de 0 à 360</a:t>
            </a:r>
          </a:p>
          <a:p>
            <a:pPr lvl="1"/>
            <a:endParaRPr lang="fr-BE" dirty="0"/>
          </a:p>
          <a:p>
            <a:r>
              <a:rPr lang="fr-BE" dirty="0" smtClean="0"/>
              <a:t>Elle peut rebondir sur les bords, définis par un numéro</a:t>
            </a:r>
          </a:p>
          <a:p>
            <a:pPr lvl="1"/>
            <a:endParaRPr lang="fr-BE" dirty="0"/>
          </a:p>
          <a:p>
            <a:r>
              <a:rPr lang="fr-BE" dirty="0" smtClean="0"/>
              <a:t>Les coordonnées (X,Y) : l’origine (0,0) se trouve en haut à gauche</a:t>
            </a:r>
          </a:p>
          <a:p>
            <a:pPr lvl="1"/>
            <a:r>
              <a:rPr lang="fr-BE" dirty="0" smtClean="0"/>
              <a:t>Les Y augmentent vers le bas !</a:t>
            </a:r>
          </a:p>
          <a:p>
            <a:pPr lvl="1"/>
            <a:endParaRPr lang="fr-BE" dirty="0"/>
          </a:p>
        </p:txBody>
      </p:sp>
      <p:pic>
        <p:nvPicPr>
          <p:cNvPr id="4" name="Image 3" descr="edges_headings_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09" y="2507966"/>
            <a:ext cx="2693716" cy="38592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651900" y="3002507"/>
            <a:ext cx="9660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Bord=1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651900" y="5835134"/>
            <a:ext cx="11052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Bord=-1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 rot="5400000">
            <a:off x="10595016" y="4455115"/>
            <a:ext cx="110521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Bord=3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 rot="16200000">
            <a:off x="8182257" y="4690785"/>
            <a:ext cx="195014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	      Bord=-3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0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Déplacer les </a:t>
            </a:r>
            <a:r>
              <a:rPr lang="fr-BE" dirty="0" smtClean="0"/>
              <a:t>b</a:t>
            </a:r>
            <a:r>
              <a:rPr lang="fr-BE" dirty="0" smtClean="0"/>
              <a:t>alles </a:t>
            </a:r>
            <a:r>
              <a:rPr lang="fr-BE" dirty="0" smtClean="0"/>
              <a:t>ou </a:t>
            </a:r>
            <a:r>
              <a:rPr lang="fr-BE" dirty="0" smtClean="0"/>
              <a:t>Images lutins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32151"/>
          </a:xfrm>
        </p:spPr>
        <p:txBody>
          <a:bodyPr>
            <a:normAutofit/>
          </a:bodyPr>
          <a:lstStyle/>
          <a:p>
            <a:r>
              <a:rPr lang="fr-BE" dirty="0" smtClean="0"/>
              <a:t>Pour déplacer les éléments contenus dans le Cadre, on change les paramètres vitesse, orientation ou X et Y des Images </a:t>
            </a:r>
            <a:r>
              <a:rPr lang="fr-BE" dirty="0" smtClean="0"/>
              <a:t>lutins </a:t>
            </a:r>
            <a:r>
              <a:rPr lang="fr-BE" dirty="0" smtClean="0"/>
              <a:t>ou Balles</a:t>
            </a:r>
          </a:p>
          <a:p>
            <a:r>
              <a:rPr lang="fr-BE" dirty="0" smtClean="0"/>
              <a:t>On peut initialiser ces paramètres dans la vue </a:t>
            </a:r>
            <a:r>
              <a:rPr lang="fr-BE" b="1" dirty="0" smtClean="0"/>
              <a:t>designer</a:t>
            </a:r>
          </a:p>
          <a:p>
            <a:r>
              <a:rPr lang="fr-BE" dirty="0" smtClean="0"/>
              <a:t>On peut modifier ces paramètres avec les </a:t>
            </a:r>
            <a:r>
              <a:rPr lang="fr-BE" b="1" dirty="0" smtClean="0"/>
              <a:t>blocs</a:t>
            </a:r>
          </a:p>
          <a:p>
            <a:endParaRPr lang="fr-BE" b="1" dirty="0" smtClean="0"/>
          </a:p>
          <a:p>
            <a:r>
              <a:rPr lang="fr-BE" dirty="0" smtClean="0"/>
              <a:t>Il existe plusieurs manières de déplacer les Balles ou Images </a:t>
            </a:r>
            <a:r>
              <a:rPr lang="fr-BE" dirty="0" smtClean="0"/>
              <a:t>lutins </a:t>
            </a:r>
            <a:r>
              <a:rPr lang="fr-BE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6143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1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Modifier la vitesse et la direction</a:t>
            </a:r>
          </a:p>
          <a:p>
            <a:r>
              <a:rPr lang="fr-BE" dirty="0" smtClean="0"/>
              <a:t>Bonus : faites la rebondir sur les bords du canvas</a:t>
            </a: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29" y="3780431"/>
            <a:ext cx="4623247" cy="17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2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Modifier la position directement</a:t>
            </a:r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78" y="3589859"/>
            <a:ext cx="9436929" cy="21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1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3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Grâce à un timer</a:t>
            </a:r>
          </a:p>
          <a:p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45" y="3275464"/>
            <a:ext cx="6995475" cy="24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7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4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Grâce à l’accéléromètre</a:t>
            </a:r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5" y="3357349"/>
            <a:ext cx="11495584" cy="25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642</TotalTime>
  <Words>275</Words>
  <Application>Microsoft Macintosh PowerPoint</Application>
  <PresentationFormat>Personnalisé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Direction Ion</vt:lpstr>
      <vt:lpstr>Théorie</vt:lpstr>
      <vt:lpstr>Utiliser des animations</vt:lpstr>
      <vt:lpstr>Construire l’animation</vt:lpstr>
      <vt:lpstr>La balle</vt:lpstr>
      <vt:lpstr>Déplacer les balles ou Images lutins</vt:lpstr>
      <vt:lpstr>Mouvement 1</vt:lpstr>
      <vt:lpstr>Mouvement 2</vt:lpstr>
      <vt:lpstr>Mouvement 3</vt:lpstr>
      <vt:lpstr>Mouvement 4</vt:lpstr>
      <vt:lpstr>Mouvement 5</vt:lpstr>
      <vt:lpstr>Mouvement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flo</cp:lastModifiedBy>
  <cp:revision>26</cp:revision>
  <dcterms:created xsi:type="dcterms:W3CDTF">2014-08-05T20:04:49Z</dcterms:created>
  <dcterms:modified xsi:type="dcterms:W3CDTF">2016-07-05T13:54:35Z</dcterms:modified>
</cp:coreProperties>
</file>