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963256"/>
            <a:ext cx="8825658" cy="2677648"/>
          </a:xfrm>
        </p:spPr>
        <p:txBody>
          <a:bodyPr/>
          <a:lstStyle/>
          <a:p>
            <a:r>
              <a:rPr lang="fr-BE" dirty="0" smtClean="0"/>
              <a:t>Application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Casse-briques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Application: casse-briques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7142885" cy="3416300"/>
          </a:xfrm>
        </p:spPr>
        <p:txBody>
          <a:bodyPr>
            <a:normAutofit lnSpcReduction="10000"/>
          </a:bodyPr>
          <a:lstStyle/>
          <a:p>
            <a:r>
              <a:rPr lang="fr-BE" dirty="0" smtClean="0"/>
              <a:t>Créez votre propre casse-briques!</a:t>
            </a:r>
          </a:p>
          <a:p>
            <a:endParaRPr lang="fr-BE" dirty="0"/>
          </a:p>
          <a:p>
            <a:r>
              <a:rPr lang="fr-BE" dirty="0" smtClean="0"/>
              <a:t>Vous aurez besoin d’au moins 1 image lutin pour la barre, 1 balle et des images </a:t>
            </a:r>
            <a:r>
              <a:rPr lang="fr-BE" dirty="0" smtClean="0"/>
              <a:t>lutins </a:t>
            </a:r>
            <a:r>
              <a:rPr lang="fr-BE" dirty="0" smtClean="0"/>
              <a:t>pour les briques</a:t>
            </a:r>
          </a:p>
          <a:p>
            <a:endParaRPr lang="fr-BE" dirty="0"/>
          </a:p>
          <a:p>
            <a:r>
              <a:rPr lang="fr-BE" dirty="0" smtClean="0"/>
              <a:t>Ajoutez les animations pour faire rebondir la balle sur la barre, casser les briques,…</a:t>
            </a:r>
          </a:p>
          <a:p>
            <a:endParaRPr lang="fr-BE" dirty="0"/>
          </a:p>
          <a:p>
            <a:r>
              <a:rPr lang="fr-BE" dirty="0" smtClean="0"/>
              <a:t>Extensions: rajouter des cases spéciales, le score, un temps limite, …</a:t>
            </a:r>
            <a:endParaRPr lang="fr-BE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50" y="2467022"/>
            <a:ext cx="324226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639</TotalTime>
  <Words>69</Words>
  <Application>Microsoft Macintosh PowerPoint</Application>
  <PresentationFormat>Personnalisé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Direction Ion</vt:lpstr>
      <vt:lpstr>Application</vt:lpstr>
      <vt:lpstr>Application: casse-briques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flo</cp:lastModifiedBy>
  <cp:revision>26</cp:revision>
  <dcterms:created xsi:type="dcterms:W3CDTF">2014-08-05T20:04:49Z</dcterms:created>
  <dcterms:modified xsi:type="dcterms:W3CDTF">2016-07-05T13:32:04Z</dcterms:modified>
</cp:coreProperties>
</file>