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invaders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</a:t>
            </a:r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Invaders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6010121" cy="4042960"/>
          </a:xfrm>
        </p:spPr>
        <p:txBody>
          <a:bodyPr>
            <a:normAutofit fontScale="92500" lnSpcReduction="10000"/>
          </a:bodyPr>
          <a:lstStyle/>
          <a:p>
            <a:r>
              <a:rPr lang="fr-BE" dirty="0" smtClean="0"/>
              <a:t>Créez votre propre </a:t>
            </a:r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Invaders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Choisissez des images pour votre tireur et les envahisseurs venus de l’espace (ou de Mario </a:t>
            </a:r>
            <a:r>
              <a:rPr lang="fr-BE" dirty="0" err="1" smtClean="0"/>
              <a:t>Bros</a:t>
            </a:r>
            <a:r>
              <a:rPr lang="fr-BE" dirty="0" smtClean="0"/>
              <a:t>)</a:t>
            </a:r>
          </a:p>
          <a:p>
            <a:endParaRPr lang="fr-BE" dirty="0"/>
          </a:p>
          <a:p>
            <a:r>
              <a:rPr lang="fr-BE" dirty="0" smtClean="0"/>
              <a:t>Implémentez un mini jeu de tir comme vous le souhaitez (attention: il est compliqué d’avoir plusieurs balles tirées sur l’écran en même temps)</a:t>
            </a:r>
          </a:p>
          <a:p>
            <a:endParaRPr lang="fr-BE" dirty="0"/>
          </a:p>
          <a:p>
            <a:r>
              <a:rPr lang="fr-BE" dirty="0" smtClean="0"/>
              <a:t>Exemple: votre tireur se déplace grâce à l’accéléromètre, le tir s’enclenche quand vous touchez </a:t>
            </a:r>
            <a:r>
              <a:rPr lang="fr-BE" smtClean="0"/>
              <a:t>le </a:t>
            </a:r>
            <a:r>
              <a:rPr lang="fr-BE" smtClean="0"/>
              <a:t>cadre </a:t>
            </a:r>
            <a:r>
              <a:rPr lang="fr-BE" dirty="0" smtClean="0"/>
              <a:t>et les envahisseurs </a:t>
            </a:r>
            <a:r>
              <a:rPr lang="fr-BE" smtClean="0"/>
              <a:t>disparaissent </a:t>
            </a:r>
            <a:r>
              <a:rPr lang="fr-BE" smtClean="0"/>
              <a:t>lorsqu’ils </a:t>
            </a:r>
            <a:r>
              <a:rPr lang="fr-BE" dirty="0" smtClean="0"/>
              <a:t>sont touchés par la balle!</a:t>
            </a:r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6" y="2677330"/>
            <a:ext cx="1921668" cy="34163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70" y="2677330"/>
            <a:ext cx="1880139" cy="33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638</TotalTime>
  <Words>85</Words>
  <Application>Microsoft Macintosh PowerPoint</Application>
  <PresentationFormat>Personnalisé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Direction Ion</vt:lpstr>
      <vt:lpstr>Application</vt:lpstr>
      <vt:lpstr>Application: Space Invaders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flo</cp:lastModifiedBy>
  <cp:revision>25</cp:revision>
  <dcterms:created xsi:type="dcterms:W3CDTF">2014-08-05T20:04:49Z</dcterms:created>
  <dcterms:modified xsi:type="dcterms:W3CDTF">2016-07-05T13:42:42Z</dcterms:modified>
</cp:coreProperties>
</file>