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0"/>
  </p:notesMasterIdLst>
  <p:sldIdLst>
    <p:sldId id="256" r:id="rId2"/>
    <p:sldId id="259" r:id="rId3"/>
    <p:sldId id="257" r:id="rId4"/>
    <p:sldId id="260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ïc fortemps" initials="lf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18"/>
  </p:normalViewPr>
  <p:slideViewPr>
    <p:cSldViewPr snapToGrid="0">
      <p:cViewPr varScale="1">
        <p:scale>
          <a:sx n="92" d="100"/>
          <a:sy n="92" d="100"/>
        </p:scale>
        <p:origin x="78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commentAuthors" Target="commentAuthor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2C27B-043C-4910-8F8C-2E4C99ED81E2}" type="datetimeFigureOut">
              <a:rPr lang="fr-BE" smtClean="0"/>
              <a:t>26/06/18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DCC693-AE7F-4B70-A010-5EFBBE92C2D6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82599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CC693-AE7F-4B70-A010-5EFBBE92C2D6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75734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D0E9C9C-B616-401A-9FCE-CE9F46EA34F9}" type="datetime1">
              <a:rPr lang="fr-BE" smtClean="0"/>
              <a:t>26/06/18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AA13861-01EF-441A-A9D0-2BE8264E93C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972405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011BC-B0AA-4EAC-AD05-71D0C9E288BF}" type="datetime1">
              <a:rPr lang="fr-BE" smtClean="0"/>
              <a:t>26/06/18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3861-01EF-441A-A9D0-2BE8264E93C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01334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5A93-6E03-4B90-8FDB-F3CA050D7C0F}" type="datetime1">
              <a:rPr lang="fr-BE" smtClean="0"/>
              <a:t>26/06/18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3861-01EF-441A-A9D0-2BE8264E93C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9978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963B-B034-41F7-91A9-DBE4147260CC}" type="datetime1">
              <a:rPr lang="fr-BE" smtClean="0"/>
              <a:t>26/06/18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3861-01EF-441A-A9D0-2BE8264E93C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02202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3945-F5D2-4768-9B01-2F450DB3F9AB}" type="datetime1">
              <a:rPr lang="fr-BE" smtClean="0"/>
              <a:t>26/06/18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3861-01EF-441A-A9D0-2BE8264E93C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00732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16A8-DFA9-4ED4-BA3E-FD2F4F8AEF13}" type="datetime1">
              <a:rPr lang="fr-BE" smtClean="0"/>
              <a:t>26/06/18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3861-01EF-441A-A9D0-2BE8264E93C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1334050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16A8-DFA9-4ED4-BA3E-FD2F4F8AEF13}" type="datetime1">
              <a:rPr lang="fr-BE" smtClean="0"/>
              <a:t>26/06/18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3861-01EF-441A-A9D0-2BE8264E93C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923619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77F9-DDAD-4851-BB0D-E4CABAD98F35}" type="datetime1">
              <a:rPr lang="fr-BE" smtClean="0"/>
              <a:t>26/06/18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3861-01EF-441A-A9D0-2BE8264E93C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725496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C47-2667-43DF-9C2E-01466030ACA9}" type="datetime1">
              <a:rPr lang="fr-BE" smtClean="0"/>
              <a:t>26/06/18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3861-01EF-441A-A9D0-2BE8264E93C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23693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5001-6BA9-4515-B7D0-1846250461C7}" type="datetime1">
              <a:rPr lang="fr-BE" smtClean="0"/>
              <a:t>26/06/18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3861-01EF-441A-A9D0-2BE8264E93C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80653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16A8-DFA9-4ED4-BA3E-FD2F4F8AEF13}" type="datetime1">
              <a:rPr lang="fr-BE" smtClean="0"/>
              <a:t>26/06/18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3861-01EF-441A-A9D0-2BE8264E93C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9107105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7234-1C5C-4ACE-A994-6E768E93C27E}" type="datetime1">
              <a:rPr lang="fr-BE" smtClean="0"/>
              <a:t>26/06/18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3861-01EF-441A-A9D0-2BE8264E93C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39658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F5E0-B2D8-4BB5-A643-47E181C54AE0}" type="datetime1">
              <a:rPr lang="fr-BE" smtClean="0"/>
              <a:t>26/06/18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3861-01EF-441A-A9D0-2BE8264E93C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2536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A1780-686F-4177-BCEC-794470965581}" type="datetime1">
              <a:rPr lang="fr-BE" smtClean="0"/>
              <a:t>26/06/18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3861-01EF-441A-A9D0-2BE8264E93C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1378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962D8-ED67-4C2E-9ACC-4428B683D14A}" type="datetime1">
              <a:rPr lang="fr-BE" smtClean="0"/>
              <a:t>26/06/18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3861-01EF-441A-A9D0-2BE8264E93C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68719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C16A-3A43-457D-AE6E-3B787C16786E}" type="datetime1">
              <a:rPr lang="fr-BE" smtClean="0"/>
              <a:t>26/06/18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3861-01EF-441A-A9D0-2BE8264E93C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77822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E778-47BC-4C7B-BEB3-1142D63119CE}" type="datetime1">
              <a:rPr lang="fr-BE" smtClean="0"/>
              <a:t>26/06/18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3861-01EF-441A-A9D0-2BE8264E93C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27785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8D216A8-DFA9-4ED4-BA3E-FD2F4F8AEF13}" type="datetime1">
              <a:rPr lang="fr-BE" smtClean="0"/>
              <a:t>26/06/18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AA13861-01EF-441A-A9D0-2BE8264E93C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396505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Android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Une présentation du système d’exploitation pour mobile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3861-01EF-441A-A9D0-2BE8264E93C8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88869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9381118" cy="706964"/>
          </a:xfrm>
        </p:spPr>
        <p:txBody>
          <a:bodyPr/>
          <a:lstStyle/>
          <a:p>
            <a:r>
              <a:rPr lang="fr-FR" dirty="0" smtClean="0"/>
              <a:t>Qu’est ce qu’un Système d’exploitation ?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9491" y="2725737"/>
            <a:ext cx="8202305" cy="3416300"/>
          </a:xfrm>
        </p:spPr>
        <p:txBody>
          <a:bodyPr>
            <a:noAutofit/>
          </a:bodyPr>
          <a:lstStyle/>
          <a:p>
            <a:r>
              <a:rPr lang="fr-FR" sz="2400" dirty="0" smtClean="0"/>
              <a:t>Un système d’exploitation est un gros logiciel qui s’occupe de gérer le hardware.</a:t>
            </a:r>
            <a:endParaRPr lang="fr-BE" sz="2400" dirty="0" smtClean="0"/>
          </a:p>
          <a:p>
            <a:r>
              <a:rPr lang="fr-FR" sz="2400" dirty="0" smtClean="0"/>
              <a:t>Exemples de choses que fait un OS (Operating System) :</a:t>
            </a:r>
          </a:p>
          <a:p>
            <a:pPr lvl="1"/>
            <a:r>
              <a:rPr lang="fr-FR" sz="2000" dirty="0" smtClean="0"/>
              <a:t>Changer les pixels de l’écran</a:t>
            </a:r>
          </a:p>
          <a:p>
            <a:pPr lvl="1"/>
            <a:r>
              <a:rPr lang="fr-FR" sz="2000" dirty="0" smtClean="0"/>
              <a:t>Utiliser l’antenne pour détecter les réseaux GSM</a:t>
            </a:r>
          </a:p>
          <a:p>
            <a:pPr lvl="1"/>
            <a:r>
              <a:rPr lang="fr-FR" sz="2000" dirty="0" smtClean="0"/>
              <a:t>Lancer des applications et les arrêter</a:t>
            </a:r>
          </a:p>
          <a:p>
            <a:endParaRPr lang="fr-FR" sz="2400" dirty="0"/>
          </a:p>
          <a:p>
            <a:r>
              <a:rPr lang="fr-FR" sz="2400" dirty="0" smtClean="0"/>
              <a:t>Pour votre ordinateur, vous avez comme OS : Windows, </a:t>
            </a:r>
            <a:r>
              <a:rPr lang="fr-FR" sz="2400" dirty="0"/>
              <a:t> </a:t>
            </a:r>
            <a:r>
              <a:rPr lang="fr-FR" sz="2400" dirty="0" smtClean="0"/>
              <a:t>  OS X ou Linux.</a:t>
            </a:r>
          </a:p>
          <a:p>
            <a:pPr marL="0" indent="0">
              <a:buNone/>
            </a:pPr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3861-01EF-441A-A9D0-2BE8264E93C8}" type="slidenum">
              <a:rPr lang="fr-BE" smtClean="0"/>
              <a:t>2</a:t>
            </a:fld>
            <a:endParaRPr lang="fr-BE"/>
          </a:p>
        </p:txBody>
      </p:sp>
      <p:pic>
        <p:nvPicPr>
          <p:cNvPr id="3076" name="Picture 4" descr="http://www.webopedia.com/FIG/OPER-SY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587" y="2847974"/>
            <a:ext cx="3514725" cy="317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1383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systèmes d’exploitation mobiles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fr-FR" sz="2400" dirty="0" smtClean="0"/>
              <a:t>Il existe 3 principaux OS mobiles actuellement sur le marché :</a:t>
            </a:r>
          </a:p>
          <a:p>
            <a:pPr lvl="1"/>
            <a:r>
              <a:rPr lang="fr-FR" sz="2000" dirty="0" smtClean="0"/>
              <a:t>Android développé par Google</a:t>
            </a:r>
          </a:p>
          <a:p>
            <a:pPr lvl="1"/>
            <a:r>
              <a:rPr lang="fr-FR" sz="2000" dirty="0" smtClean="0"/>
              <a:t>iOS développé par Apple</a:t>
            </a:r>
          </a:p>
          <a:p>
            <a:pPr lvl="1"/>
            <a:r>
              <a:rPr lang="fr-FR" sz="2000" dirty="0" smtClean="0"/>
              <a:t>Windows Phone développé par Microsoft</a:t>
            </a:r>
            <a:endParaRPr lang="fr-BE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3861-01EF-441A-A9D0-2BE8264E93C8}" type="slidenum">
              <a:rPr lang="fr-BE" smtClean="0"/>
              <a:t>3</a:t>
            </a:fld>
            <a:endParaRPr lang="fr-B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2135" y="4054108"/>
            <a:ext cx="2656688" cy="265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9613" y="4333685"/>
            <a:ext cx="2097535" cy="2097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12224" y="5111458"/>
            <a:ext cx="3816824" cy="54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12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Pourquoi Android ?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2" y="2438400"/>
            <a:ext cx="10910454" cy="3432175"/>
          </a:xfrm>
        </p:spPr>
        <p:txBody>
          <a:bodyPr anchor="t">
            <a:normAutofit/>
          </a:bodyPr>
          <a:lstStyle/>
          <a:p>
            <a:r>
              <a:rPr lang="fr-FR" sz="2000" dirty="0" smtClean="0"/>
              <a:t>Le système le plus utilisé sur le marché mobile</a:t>
            </a:r>
          </a:p>
          <a:p>
            <a:r>
              <a:rPr lang="fr-FR" sz="2000" dirty="0" smtClean="0"/>
              <a:t>Ouvert et accessible pour les développeurs</a:t>
            </a:r>
          </a:p>
          <a:p>
            <a:r>
              <a:rPr lang="fr-FR" sz="2000" dirty="0" smtClean="0"/>
              <a:t>On peut programmer pour Android sur tous les OS pour ordinateur (Windows, Linux, OS X).</a:t>
            </a:r>
          </a:p>
          <a:p>
            <a:r>
              <a:rPr lang="fr-FR" sz="2000" dirty="0" smtClean="0"/>
              <a:t>Publier sur le </a:t>
            </a:r>
            <a:r>
              <a:rPr lang="fr-FR" sz="2000" dirty="0" err="1" smtClean="0"/>
              <a:t>PlayStore</a:t>
            </a:r>
            <a:r>
              <a:rPr lang="fr-FR" sz="2000" dirty="0" smtClean="0"/>
              <a:t> ne coûte pas cher</a:t>
            </a:r>
          </a:p>
          <a:p>
            <a:r>
              <a:rPr lang="fr-FR" sz="2000" dirty="0" smtClean="0"/>
              <a:t>De nombreux constructeurs font confiance à Android pour leurs </a:t>
            </a:r>
            <a:r>
              <a:rPr lang="fr-FR" sz="2000" dirty="0" smtClean="0"/>
              <a:t>téléphones</a:t>
            </a:r>
            <a:endParaRPr lang="fr-FR" sz="20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3861-01EF-441A-A9D0-2BE8264E93C8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95563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Pourquoi Android ?</a:t>
            </a:r>
            <a:endParaRPr lang="fr-BE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3861-01EF-441A-A9D0-2BE8264E93C8}" type="slidenum">
              <a:rPr lang="fr-BE" smtClean="0"/>
              <a:t>5</a:t>
            </a:fld>
            <a:endParaRPr lang="fr-BE"/>
          </a:p>
        </p:txBody>
      </p:sp>
      <p:pic>
        <p:nvPicPr>
          <p:cNvPr id="2050" name="Picture 2" descr="http://upload.wikimedia.org/wikipedia/commons/thumb/8/83/World_Wide_Smartphone_Sales.png/700px-World_Wide_Smartphone_Sal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913" y="1724025"/>
            <a:ext cx="7983135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58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différentes versions</a:t>
            </a:r>
            <a:endParaRPr lang="fr-BE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3861-01EF-441A-A9D0-2BE8264E93C8}" type="slidenum">
              <a:rPr lang="fr-BE" smtClean="0"/>
              <a:t>6</a:t>
            </a:fld>
            <a:endParaRPr lang="fr-BE"/>
          </a:p>
        </p:txBody>
      </p:sp>
      <p:pic>
        <p:nvPicPr>
          <p:cNvPr id="1026" name="Picture 2" descr="https://www.counterpointresearch.com/wp-content/uploads/2017/05/Launch-of-Android-Version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17"/>
          <a:stretch/>
        </p:blipFill>
        <p:spPr bwMode="auto">
          <a:xfrm>
            <a:off x="1271299" y="1685358"/>
            <a:ext cx="8960427" cy="4867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075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Qui peut créer une application pour Android ?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1" y="2142067"/>
            <a:ext cx="10841181" cy="3649133"/>
          </a:xfrm>
        </p:spPr>
        <p:txBody>
          <a:bodyPr>
            <a:normAutofit/>
          </a:bodyPr>
          <a:lstStyle/>
          <a:p>
            <a:r>
              <a:rPr lang="fr-FR" sz="2400" dirty="0" smtClean="0"/>
              <a:t>N’importe qui du moment qu’il a accès à un ordinateur.</a:t>
            </a:r>
          </a:p>
          <a:p>
            <a:r>
              <a:rPr lang="fr-FR" sz="2400" dirty="0" smtClean="0"/>
              <a:t>Il est conseillé de posséder un smartphone sur Android pour tester l’application</a:t>
            </a:r>
          </a:p>
          <a:p>
            <a:pPr lvl="1"/>
            <a:r>
              <a:rPr lang="fr-FR" sz="2000" dirty="0" smtClean="0"/>
              <a:t>Vous pouvez également utiliser un simulateur sur ordinateur</a:t>
            </a:r>
          </a:p>
          <a:p>
            <a:pPr lvl="1"/>
            <a:endParaRPr lang="fr-FR" sz="2000" dirty="0"/>
          </a:p>
          <a:p>
            <a:pPr lvl="1"/>
            <a:endParaRPr lang="fr-FR" sz="2000" dirty="0" smtClean="0"/>
          </a:p>
          <a:p>
            <a:r>
              <a:rPr lang="fr-FR" sz="2400" dirty="0" smtClean="0"/>
              <a:t>Les développeurs publient des applications sur le </a:t>
            </a:r>
            <a:r>
              <a:rPr lang="fr-FR" sz="2400" dirty="0" err="1" smtClean="0"/>
              <a:t>PlayStore</a:t>
            </a:r>
            <a:r>
              <a:rPr lang="fr-FR" sz="2400" dirty="0" smtClean="0"/>
              <a:t> et tout le monde peut alors les télécharger et les </a:t>
            </a:r>
            <a:r>
              <a:rPr lang="fr-FR" sz="2400" dirty="0" smtClean="0"/>
              <a:t>installer.</a:t>
            </a:r>
            <a:endParaRPr lang="fr-BE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3861-01EF-441A-A9D0-2BE8264E93C8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33833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Pourquoi créer des applications ?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fr-FR" sz="2000" dirty="0" smtClean="0"/>
              <a:t>Lorsque vous constatez un ‘manque ’ dans les applications actuelles</a:t>
            </a:r>
          </a:p>
          <a:p>
            <a:r>
              <a:rPr lang="fr-FR" sz="2000" dirty="0" smtClean="0"/>
              <a:t>Lorsque vous avez une bonne idée pour un jeu / réseau social</a:t>
            </a:r>
          </a:p>
          <a:p>
            <a:endParaRPr lang="fr-FR" sz="2000" dirty="0"/>
          </a:p>
          <a:p>
            <a:r>
              <a:rPr lang="fr-FR" sz="2000" dirty="0" smtClean="0"/>
              <a:t>Les créateurs de ces applications ont commencé chez eux et sont maintenant multimillionnaire : </a:t>
            </a:r>
            <a:endParaRPr lang="fr-BE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3861-01EF-441A-A9D0-2BE8264E93C8}" type="slidenum">
              <a:rPr lang="fr-BE" smtClean="0"/>
              <a:t>8</a:t>
            </a:fld>
            <a:endParaRPr lang="fr-BE"/>
          </a:p>
        </p:txBody>
      </p:sp>
      <p:pic>
        <p:nvPicPr>
          <p:cNvPr id="2050" name="Picture 2" descr="Ã©sultat de recherche d'images pour &quot;tinder png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509" y="4487312"/>
            <a:ext cx="1456267" cy="192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Ã©sultat de recherche d'images pour &quot;snapchat png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937" y="4485333"/>
            <a:ext cx="1929600" cy="192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Ã©sultat de recherche d'images pour &quot;watsape png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698" y="4485333"/>
            <a:ext cx="1929600" cy="192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Ã©sultat de recherche d'images pour &quot;instagram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460" y="4485333"/>
            <a:ext cx="1929600" cy="192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42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leste">
  <a:themeElements>
    <a:clrScheme name="Céleste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élest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élest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122</TotalTime>
  <Words>242</Words>
  <Application>Microsoft Macintosh PowerPoint</Application>
  <PresentationFormat>Grand écran</PresentationFormat>
  <Paragraphs>44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Céleste</vt:lpstr>
      <vt:lpstr>Android</vt:lpstr>
      <vt:lpstr>Qu’est ce qu’un Système d’exploitation ?</vt:lpstr>
      <vt:lpstr>Les systèmes d’exploitation mobiles</vt:lpstr>
      <vt:lpstr>Pourquoi Android ?</vt:lpstr>
      <vt:lpstr>Pourquoi Android ?</vt:lpstr>
      <vt:lpstr>Les différentes versions</vt:lpstr>
      <vt:lpstr>Qui peut créer une application pour Android ?</vt:lpstr>
      <vt:lpstr>Pourquoi créer des applications ?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</dc:title>
  <dc:creator>loïc fortemps</dc:creator>
  <cp:lastModifiedBy>Valentin Haveaux</cp:lastModifiedBy>
  <cp:revision>17</cp:revision>
  <dcterms:created xsi:type="dcterms:W3CDTF">2014-07-25T20:52:02Z</dcterms:created>
  <dcterms:modified xsi:type="dcterms:W3CDTF">2018-06-26T13:29:40Z</dcterms:modified>
</cp:coreProperties>
</file>