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8"/>
  </p:normalViewPr>
  <p:slideViewPr>
    <p:cSldViewPr snapToGrid="0">
      <p:cViewPr>
        <p:scale>
          <a:sx n="78" d="100"/>
          <a:sy n="78" d="100"/>
        </p:scale>
        <p:origin x="1320" y="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B34D6-F61E-45B5-970A-31156869E1A7}" type="datetimeFigureOut">
              <a:rPr lang="fr-BE" smtClean="0"/>
              <a:t>26/06/18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C51F3-ACF7-4458-B7A1-6A45B212F03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07257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C51F3-ACF7-4458-B7A1-6A45B212F031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394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0F8DC54-3E1C-4534-B48F-ED1AF95D48F8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6DAE93C-3BEC-4E45-8374-BD8D3EA14E5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03971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75D7-BC9E-493C-A050-CC2640F815A5}" type="datetime1">
              <a:rPr lang="fr-BE" smtClean="0"/>
              <a:t>26/06/18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2558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4231-41E7-4296-A432-7BF0DA644D6C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5513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707E-0FCB-487A-BB79-C99BF3926487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21446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4EE5-2E51-4970-BB13-241CC2AFD37A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33792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130B-F3F9-4C5C-ADAD-04AB8D8879AE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5653153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130B-F3F9-4C5C-ADAD-04AB8D8879AE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1385443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0B24-ED0C-4C5D-B08A-61C6DA677A0E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29483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64C0-FADA-435E-BE7A-967BA0895B7F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3146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B9648-A2C3-454D-81D3-4AF589C857FF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64071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130B-F3F9-4C5C-ADAD-04AB8D8879AE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6864283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971B-D268-41AF-A3B8-3019FDA4E2BE}" type="datetime1">
              <a:rPr lang="fr-BE" smtClean="0"/>
              <a:t>26/06/18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7092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D88C-95F7-4714-8DF4-B9939D7006F5}" type="datetime1">
              <a:rPr lang="fr-BE" smtClean="0"/>
              <a:t>26/06/18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3810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D7EC-7378-4E56-B30A-489DA1CB8BFA}" type="datetime1">
              <a:rPr lang="fr-BE" smtClean="0"/>
              <a:t>26/06/18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19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F796-9245-4258-A696-757017E41335}" type="datetime1">
              <a:rPr lang="fr-BE" smtClean="0"/>
              <a:t>26/06/18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6588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335B-121E-4B21-9582-FC05B7D1D3AC}" type="datetime1">
              <a:rPr lang="fr-BE" smtClean="0"/>
              <a:t>26/06/18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1771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7E57-7CD1-459B-A962-DCD13FC59F00}" type="datetime1">
              <a:rPr lang="fr-BE" smtClean="0"/>
              <a:t>26/06/18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178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EF130B-F3F9-4C5C-ADAD-04AB8D8879AE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DAE93C-3BEC-4E45-8374-BD8D3EA14E5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64788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ccounts.google.com/SignUp" TargetMode="Externa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i2.appinventor.mit.edu/" TargetMode="Externa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App </a:t>
            </a:r>
            <a:r>
              <a:rPr lang="fr-FR" dirty="0" err="1" smtClean="0"/>
              <a:t>Inventor</a:t>
            </a:r>
            <a:r>
              <a:rPr lang="fr-FR" dirty="0" smtClean="0"/>
              <a:t> 2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Débuter sur Android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61733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 </a:t>
            </a:r>
            <a:r>
              <a:rPr lang="fr-FR" dirty="0" err="1" smtClean="0"/>
              <a:t>Inventor</a:t>
            </a:r>
            <a:r>
              <a:rPr lang="fr-FR" dirty="0" smtClean="0"/>
              <a:t> - Exemple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1" y="1929790"/>
            <a:ext cx="10131425" cy="3649133"/>
          </a:xfrm>
        </p:spPr>
        <p:txBody>
          <a:bodyPr anchor="ctr"/>
          <a:lstStyle/>
          <a:p>
            <a:endParaRPr lang="fr-FR" sz="2400" dirty="0" smtClean="0"/>
          </a:p>
          <a:p>
            <a:r>
              <a:rPr lang="fr-FR" sz="2400" dirty="0" smtClean="0"/>
              <a:t>Programmer </a:t>
            </a:r>
            <a:r>
              <a:rPr lang="fr-FR" sz="2400" dirty="0" smtClean="0"/>
              <a:t>le clic sur un bouton et afficher un texte</a:t>
            </a:r>
            <a:endParaRPr lang="fr-BE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F6DAE93C-3BEC-4E45-8374-BD8D3EA14E58}" type="slidenum">
              <a:rPr lang="fr-BE" sz="1100" smtClean="0"/>
              <a:t>10</a:t>
            </a:fld>
            <a:endParaRPr lang="fr-BE" sz="110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4415618"/>
            <a:ext cx="4563380" cy="164386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965278" y="3145072"/>
            <a:ext cx="20471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400" dirty="0" smtClean="0"/>
              <a:t>Designer</a:t>
            </a:r>
            <a:endParaRPr lang="fr-BE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7221950" y="3133696"/>
            <a:ext cx="20471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400" dirty="0" smtClean="0"/>
              <a:t>Blocs</a:t>
            </a:r>
            <a:endParaRPr lang="fr-BE" sz="24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869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17" y="4601046"/>
            <a:ext cx="5741027" cy="127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90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Lancer l’application sur smartphone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1" y="2142067"/>
            <a:ext cx="10776856" cy="3649133"/>
          </a:xfrm>
        </p:spPr>
        <p:txBody>
          <a:bodyPr anchor="t">
            <a:normAutofit/>
          </a:bodyPr>
          <a:lstStyle/>
          <a:p>
            <a:r>
              <a:rPr lang="fr-FR" sz="2400" dirty="0" smtClean="0"/>
              <a:t>Il existe plusieurs moyens pour lancer une application sur un téléphone ou une tablette</a:t>
            </a:r>
          </a:p>
          <a:p>
            <a:pPr lvl="1"/>
            <a:r>
              <a:rPr lang="fr-FR" sz="2000" dirty="0" smtClean="0"/>
              <a:t>Via Wifi, mais nécessite d’être sur le même réseau</a:t>
            </a:r>
          </a:p>
          <a:p>
            <a:pPr lvl="1"/>
            <a:r>
              <a:rPr lang="fr-FR" sz="2000" dirty="0" smtClean="0"/>
              <a:t>Via USB, mais nécessite de lancer </a:t>
            </a:r>
            <a:r>
              <a:rPr lang="fr-FR" sz="2000" dirty="0" err="1" smtClean="0"/>
              <a:t>aiStarter</a:t>
            </a:r>
            <a:endParaRPr lang="fr-FR" sz="2000" dirty="0" smtClean="0"/>
          </a:p>
          <a:p>
            <a:pPr lvl="1"/>
            <a:endParaRPr lang="fr-FR" sz="2000" dirty="0"/>
          </a:p>
          <a:p>
            <a:r>
              <a:rPr lang="fr-FR" sz="2400" dirty="0" smtClean="0"/>
              <a:t>Il faut d’abord que l’application </a:t>
            </a:r>
            <a:r>
              <a:rPr lang="fr-FR" sz="2400" dirty="0" err="1" smtClean="0"/>
              <a:t>aiStarter</a:t>
            </a:r>
            <a:r>
              <a:rPr lang="fr-FR" sz="2400" dirty="0" smtClean="0"/>
              <a:t> soit en cours d’exécution sur l’ordinateur</a:t>
            </a:r>
            <a:endParaRPr lang="fr-BE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11</a:t>
            </a:fld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066" y="5000625"/>
            <a:ext cx="64103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18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Lancer l’application sur smartphone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fr-FR" sz="2000" dirty="0" smtClean="0"/>
              <a:t>Connectez votre smartphone/tablette via USB à l’ordinateur</a:t>
            </a:r>
          </a:p>
          <a:p>
            <a:r>
              <a:rPr lang="fr-FR" sz="2000" dirty="0" smtClean="0"/>
              <a:t>Ensuite, de retour sur AI, appuyez sur connecte -&gt; USB</a:t>
            </a:r>
            <a:endParaRPr lang="fr-BE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12</a:t>
            </a:fld>
            <a:endParaRPr lang="fr-BE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430" y="3355199"/>
            <a:ext cx="5306165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21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Programmer avec App </a:t>
            </a:r>
            <a:r>
              <a:rPr lang="fr-FR" dirty="0" err="1" smtClean="0"/>
              <a:t>Inventor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1" y="2142067"/>
            <a:ext cx="10907485" cy="3649133"/>
          </a:xfrm>
        </p:spPr>
        <p:txBody>
          <a:bodyPr>
            <a:normAutofit/>
          </a:bodyPr>
          <a:lstStyle/>
          <a:p>
            <a:r>
              <a:rPr lang="fr-FR" sz="2400" dirty="0" smtClean="0"/>
              <a:t>Une fois la connexion établie, toutes les modifications effectuées seront prises directement en compte</a:t>
            </a:r>
          </a:p>
          <a:p>
            <a:pPr lvl="1"/>
            <a:r>
              <a:rPr lang="fr-FR" sz="2000" dirty="0" smtClean="0"/>
              <a:t>Vous n’avez plus besoin de refaire la manipulation sauf si la connexion est rompue</a:t>
            </a:r>
          </a:p>
          <a:p>
            <a:pPr lvl="1"/>
            <a:r>
              <a:rPr lang="fr-FR" sz="2000" dirty="0" smtClean="0"/>
              <a:t>Vous pouvez même changer de projet au vol</a:t>
            </a:r>
          </a:p>
          <a:p>
            <a:r>
              <a:rPr lang="fr-FR" sz="2400" dirty="0" smtClean="0"/>
              <a:t>N’hésitez pas à faire beaucoup d’expérimentations</a:t>
            </a:r>
          </a:p>
          <a:p>
            <a:r>
              <a:rPr lang="fr-FR" sz="2400" dirty="0" smtClean="0"/>
              <a:t>Il est préférable de tester au fur et à mesure que de tout programmer directement</a:t>
            </a:r>
            <a:endParaRPr lang="fr-BE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57358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 ce que App </a:t>
            </a:r>
            <a:r>
              <a:rPr lang="fr-FR" dirty="0" err="1" smtClean="0"/>
              <a:t>Inventor</a:t>
            </a:r>
            <a:r>
              <a:rPr lang="fr-FR" dirty="0" smtClean="0"/>
              <a:t>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1" y="2419159"/>
            <a:ext cx="10131425" cy="1970358"/>
          </a:xfrm>
        </p:spPr>
        <p:txBody>
          <a:bodyPr anchor="t">
            <a:normAutofit/>
          </a:bodyPr>
          <a:lstStyle/>
          <a:p>
            <a:r>
              <a:rPr lang="fr-FR" sz="2000" dirty="0" smtClean="0"/>
              <a:t>Un logiciel développé par le MIT pour simplifier la création d’applications Android</a:t>
            </a:r>
          </a:p>
          <a:p>
            <a:r>
              <a:rPr lang="fr-FR" sz="2000" dirty="0" smtClean="0"/>
              <a:t>Au lieu des longues lignes de code, vous allez utiliser des blocs</a:t>
            </a:r>
          </a:p>
          <a:p>
            <a:r>
              <a:rPr lang="fr-FR" sz="2000" dirty="0" smtClean="0"/>
              <a:t>Pour programmer, il vous suffira d’emboîter les blocs</a:t>
            </a:r>
          </a:p>
          <a:p>
            <a:endParaRPr lang="fr-BE" sz="2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2</a:t>
            </a:fld>
            <a:endParaRPr lang="fr-BE"/>
          </a:p>
        </p:txBody>
      </p:sp>
      <p:pic>
        <p:nvPicPr>
          <p:cNvPr id="1026" name="Picture 2" descr="Ã©sultat de recherche d'images pour &quot;mit app inventor png&quot;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67" y1="18261" x2="25500" y2="80435"/>
                        <a14:foregroundMark x1="21167" y1="46957" x2="28667" y2="50870"/>
                        <a14:foregroundMark x1="18167" y1="11304" x2="11167" y2="23913"/>
                        <a14:foregroundMark x1="3667" y1="46957" x2="10500" y2="50000"/>
                        <a14:foregroundMark x1="10500" y1="88696" x2="18167" y2="79130"/>
                        <a14:foregroundMark x1="18667" y1="80870" x2="26000" y2="89130"/>
                        <a14:foregroundMark x1="28167" y1="76522" x2="30833" y2="77391"/>
                        <a14:foregroundMark x1="19000" y1="35652" x2="19167" y2="47391"/>
                        <a14:foregroundMark x1="29167" y1="33043" x2="29167" y2="33043"/>
                        <a14:foregroundMark x1="28667" y1="36087" x2="22833" y2="57826"/>
                        <a14:foregroundMark x1="17500" y1="66957" x2="17500" y2="66957"/>
                        <a14:foregroundMark x1="17500" y1="66957" x2="31333" y2="67826"/>
                        <a14:foregroundMark x1="30333" y1="50000" x2="30333" y2="58696"/>
                        <a14:foregroundMark x1="17167" y1="33478" x2="15833" y2="37391"/>
                        <a14:foregroundMark x1="52167" y1="56522" x2="54500" y2="37826"/>
                        <a14:foregroundMark x1="61333" y1="37391" x2="58167" y2="54348"/>
                        <a14:foregroundMark x1="67000" y1="35652" x2="67167" y2="53043"/>
                        <a14:foregroundMark x1="73000" y1="35652" x2="73000" y2="57826"/>
                        <a14:foregroundMark x1="56500" y1="69565" x2="56833" y2="76522"/>
                        <a14:foregroundMark x1="53667" y1="70870" x2="54500" y2="76522"/>
                        <a14:foregroundMark x1="67667" y1="68261" x2="67833" y2="75217"/>
                        <a14:foregroundMark x1="74500" y1="68696" x2="75833" y2="76957"/>
                        <a14:foregroundMark x1="79000" y1="67391" x2="79000" y2="78696"/>
                        <a14:foregroundMark x1="83500" y1="68696" x2="83500" y2="78696"/>
                        <a14:foregroundMark x1="89333" y1="67391" x2="89333" y2="79130"/>
                        <a14:foregroundMark x1="91833" y1="70000" x2="92000" y2="76957"/>
                        <a14:foregroundMark x1="96500" y1="68696" x2="96500" y2="76957"/>
                        <a14:foregroundMark x1="61167" y1="67826" x2="61167" y2="74783"/>
                        <a14:foregroundMark x1="69833" y1="68696" x2="69833" y2="75217"/>
                        <a14:foregroundMark x1="16667" y1="51739" x2="17333" y2="56522"/>
                        <a14:backgroundMark x1="62000" y1="69565" x2="62000" y2="69565"/>
                        <a14:backgroundMark x1="57833" y1="69565" x2="57833" y2="69565"/>
                        <a14:backgroundMark x1="53333" y1="73913" x2="53333" y2="73913"/>
                        <a14:backgroundMark x1="97500" y1="70000" x2="97500" y2="70000"/>
                        <a14:backgroundMark x1="85667" y1="73478" x2="85667" y2="73478"/>
                        <a14:backgroundMark x1="70500" y1="73043" x2="70500" y2="730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3" y="4057650"/>
            <a:ext cx="57150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014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Programmer sur Android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fr-FR" sz="2400" dirty="0" smtClean="0"/>
              <a:t>Programmer sur Android peut vite devenir compliqué !</a:t>
            </a:r>
            <a:endParaRPr lang="fr-BE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3</a:t>
            </a:fld>
            <a:endParaRPr lang="fr-BE"/>
          </a:p>
        </p:txBody>
      </p:sp>
      <p:pic>
        <p:nvPicPr>
          <p:cNvPr id="1028" name="Picture 4" descr="http://www.electronicsweekly.com/eyes-on-android/wp-content/uploads/sites/8/2012/01/eclips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431" y="2760592"/>
            <a:ext cx="6834163" cy="369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823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 </a:t>
            </a:r>
            <a:r>
              <a:rPr lang="fr-FR" dirty="0" err="1" smtClean="0"/>
              <a:t>Inventor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2" y="2237014"/>
            <a:ext cx="10629898" cy="3782786"/>
          </a:xfrm>
        </p:spPr>
        <p:txBody>
          <a:bodyPr anchor="t">
            <a:normAutofit/>
          </a:bodyPr>
          <a:lstStyle/>
          <a:p>
            <a:r>
              <a:rPr lang="fr-FR" sz="2000" dirty="0" smtClean="0"/>
              <a:t>Le but d’App </a:t>
            </a:r>
            <a:r>
              <a:rPr lang="fr-FR" sz="2000" dirty="0" err="1" smtClean="0"/>
              <a:t>Inventor</a:t>
            </a:r>
            <a:r>
              <a:rPr lang="fr-FR" sz="2000" dirty="0" smtClean="0"/>
              <a:t> est de se focaliser sur quelques concepts de base et de laisser place à la </a:t>
            </a:r>
            <a:r>
              <a:rPr lang="fr-FR" sz="2000" u="sng" dirty="0" smtClean="0"/>
              <a:t>créativité</a:t>
            </a:r>
          </a:p>
          <a:p>
            <a:r>
              <a:rPr lang="fr-FR" sz="2000" dirty="0" smtClean="0"/>
              <a:t>Vous n’avez besoin d’aucune base de programmation pour créer votre application !</a:t>
            </a:r>
          </a:p>
          <a:p>
            <a:r>
              <a:rPr lang="fr-FR" sz="2000" dirty="0" smtClean="0"/>
              <a:t>Cependant, pour créer des applications plus intéressantes, nous verrons ensemble quelques concepts importants</a:t>
            </a:r>
          </a:p>
          <a:p>
            <a:endParaRPr lang="fr-FR" sz="2000" dirty="0" smtClean="0"/>
          </a:p>
          <a:p>
            <a:endParaRPr lang="fr-BE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56052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 </a:t>
            </a:r>
            <a:r>
              <a:rPr lang="fr-FR" dirty="0" err="1" smtClean="0"/>
              <a:t>Inventor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1" y="2808514"/>
            <a:ext cx="10131425" cy="2982686"/>
          </a:xfrm>
        </p:spPr>
        <p:txBody>
          <a:bodyPr anchor="t">
            <a:normAutofit/>
          </a:bodyPr>
          <a:lstStyle/>
          <a:p>
            <a:r>
              <a:rPr lang="fr-FR" sz="2000" dirty="0" smtClean="0"/>
              <a:t>Pour utiliser App </a:t>
            </a:r>
            <a:r>
              <a:rPr lang="fr-FR" sz="2000" dirty="0" err="1" smtClean="0"/>
              <a:t>Inventor</a:t>
            </a:r>
            <a:r>
              <a:rPr lang="fr-FR" sz="2000" dirty="0" smtClean="0"/>
              <a:t>, la seule chose dont vous avez besoin est un navigateur internet</a:t>
            </a:r>
          </a:p>
          <a:p>
            <a:r>
              <a:rPr lang="fr-FR" sz="2000" dirty="0" smtClean="0"/>
              <a:t>Vous avez également besoin d’un </a:t>
            </a:r>
            <a:r>
              <a:rPr lang="fr-FR" sz="2000" u="sng" dirty="0" smtClean="0"/>
              <a:t>compte Google </a:t>
            </a:r>
            <a:r>
              <a:rPr lang="fr-FR" sz="2000" dirty="0" smtClean="0"/>
              <a:t>pour sauvegarder vos projets.</a:t>
            </a:r>
          </a:p>
          <a:p>
            <a:endParaRPr lang="fr-BE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5</a:t>
            </a:fld>
            <a:endParaRPr lang="fr-BE"/>
          </a:p>
        </p:txBody>
      </p:sp>
      <p:pic>
        <p:nvPicPr>
          <p:cNvPr id="5" name="Picture 2" descr="Ã©sultat de recherche d'images pour &quot;google p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812" y="3820885"/>
            <a:ext cx="5437414" cy="271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5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un compte Google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fr-FR" sz="2400" dirty="0" smtClean="0"/>
              <a:t>Un compte Google est obligatoire pour créer et sauvegarder vos projets</a:t>
            </a:r>
          </a:p>
          <a:p>
            <a:pPr lvl="1"/>
            <a:r>
              <a:rPr lang="fr-FR" sz="2000" dirty="0" smtClean="0"/>
              <a:t>Si vous avez une adresse @gmail.com alors vous avez déjà un compte</a:t>
            </a:r>
          </a:p>
          <a:p>
            <a:r>
              <a:rPr lang="fr-FR" sz="2400" dirty="0" smtClean="0"/>
              <a:t>Si vous n’en avez pas, créez en un maintenant en allant sur :</a:t>
            </a:r>
          </a:p>
          <a:p>
            <a:pPr lvl="1"/>
            <a:r>
              <a:rPr lang="fr-BE" sz="2000" dirty="0">
                <a:hlinkClick r:id="rId2"/>
              </a:rPr>
              <a:t>https://</a:t>
            </a:r>
            <a:r>
              <a:rPr lang="fr-BE" sz="2000" dirty="0" smtClean="0">
                <a:hlinkClick r:id="rId2"/>
              </a:rPr>
              <a:t>accounts.google.com/SignUp</a:t>
            </a:r>
            <a:endParaRPr lang="fr-BE" sz="2000" dirty="0" smtClean="0"/>
          </a:p>
          <a:p>
            <a:pPr lvl="1"/>
            <a:endParaRPr lang="fr-BE" sz="2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6</a:t>
            </a:fld>
            <a:endParaRPr lang="fr-BE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066" y="4164693"/>
            <a:ext cx="7216893" cy="228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13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 connecter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fr-FR" sz="2400" dirty="0" smtClean="0"/>
              <a:t>Une fois votre compte Google créé, vous pouvez maintenant vous connecter à l’interface App </a:t>
            </a:r>
            <a:r>
              <a:rPr lang="fr-FR" sz="2400" dirty="0" err="1" smtClean="0"/>
              <a:t>Inventor</a:t>
            </a:r>
            <a:r>
              <a:rPr lang="fr-FR" sz="2400" dirty="0" smtClean="0"/>
              <a:t> et créer votre premier projet :</a:t>
            </a:r>
          </a:p>
          <a:p>
            <a:pPr lvl="1"/>
            <a:r>
              <a:rPr lang="fr-BE" sz="2000" dirty="0">
                <a:hlinkClick r:id="rId2"/>
              </a:rPr>
              <a:t>http://</a:t>
            </a:r>
            <a:r>
              <a:rPr lang="fr-BE" sz="2000" dirty="0" smtClean="0">
                <a:hlinkClick r:id="rId2"/>
              </a:rPr>
              <a:t>ai2.appinventor.mit.edu/</a:t>
            </a:r>
            <a:endParaRPr lang="fr-BE" sz="2000" dirty="0" smtClean="0"/>
          </a:p>
          <a:p>
            <a:pPr marL="457200" lvl="1" indent="0">
              <a:buNone/>
            </a:pPr>
            <a:endParaRPr lang="fr-BE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7</a:t>
            </a:fld>
            <a:endParaRPr lang="fr-BE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20" y="3620978"/>
            <a:ext cx="10035785" cy="176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72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 </a:t>
            </a:r>
            <a:r>
              <a:rPr lang="fr-FR" dirty="0" err="1" smtClean="0"/>
              <a:t>Inventor</a:t>
            </a:r>
            <a:r>
              <a:rPr lang="fr-FR" dirty="0" smtClean="0"/>
              <a:t> – L’interface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0871" y="2142067"/>
            <a:ext cx="11315700" cy="3649133"/>
          </a:xfrm>
        </p:spPr>
        <p:txBody>
          <a:bodyPr>
            <a:normAutofit/>
          </a:bodyPr>
          <a:lstStyle/>
          <a:p>
            <a:r>
              <a:rPr lang="fr-FR" sz="2400" dirty="0" smtClean="0"/>
              <a:t>Vous êtes maintenant sur votre premier projet et par défaut vous vous trouvez sur la vue « designer »</a:t>
            </a:r>
          </a:p>
          <a:p>
            <a:r>
              <a:rPr lang="fr-FR" sz="2400" dirty="0" smtClean="0"/>
              <a:t>C’est ici que vous créer la façade de l’application</a:t>
            </a:r>
          </a:p>
          <a:p>
            <a:pPr lvl="1"/>
            <a:r>
              <a:rPr lang="fr-FR" sz="2000" dirty="0" smtClean="0"/>
              <a:t>Ce que l’utilisateur verra à l’écran</a:t>
            </a:r>
          </a:p>
          <a:p>
            <a:r>
              <a:rPr lang="fr-FR" sz="2400" dirty="0" smtClean="0"/>
              <a:t>Sur le coté gauche, vous disposez de plusieurs blocs que vous pouvez déplacer sur l’écran</a:t>
            </a:r>
          </a:p>
          <a:p>
            <a:r>
              <a:rPr lang="fr-FR" sz="2400" dirty="0" smtClean="0"/>
              <a:t>Ils sont classés en différentes catégories</a:t>
            </a:r>
            <a:endParaRPr lang="fr-FR" sz="2400" dirty="0"/>
          </a:p>
          <a:p>
            <a:endParaRPr lang="fr-FR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07362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 </a:t>
            </a:r>
            <a:r>
              <a:rPr lang="fr-FR" dirty="0" err="1" smtClean="0"/>
              <a:t>Inventor</a:t>
            </a:r>
            <a:r>
              <a:rPr lang="fr-FR" dirty="0" smtClean="0"/>
              <a:t> – L’interface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1" y="2142067"/>
            <a:ext cx="10972799" cy="3649133"/>
          </a:xfrm>
        </p:spPr>
        <p:txBody>
          <a:bodyPr>
            <a:noAutofit/>
          </a:bodyPr>
          <a:lstStyle/>
          <a:p>
            <a:r>
              <a:rPr lang="fr-FR" sz="2400" dirty="0" smtClean="0"/>
              <a:t>Comme vous le voyez, l’entièreté de l’interface est en français</a:t>
            </a:r>
          </a:p>
          <a:p>
            <a:pPr lvl="1"/>
            <a:r>
              <a:rPr lang="fr-FR" sz="2000" dirty="0" smtClean="0"/>
              <a:t>Les blocs sont aussi en français, ce qui permet une meilleure compréhension de leur fonction!</a:t>
            </a:r>
          </a:p>
          <a:p>
            <a:r>
              <a:rPr lang="fr-FR" sz="2400" dirty="0" smtClean="0"/>
              <a:t>Vous avez le choix entre 2 vues , « designer » ou « blocs »</a:t>
            </a:r>
          </a:p>
          <a:p>
            <a:r>
              <a:rPr lang="fr-FR" sz="2400" dirty="0" smtClean="0"/>
              <a:t>La partie Designer vous permettra de construire votre application</a:t>
            </a:r>
          </a:p>
          <a:p>
            <a:pPr lvl="1"/>
            <a:r>
              <a:rPr lang="fr-FR" sz="2000" dirty="0" smtClean="0"/>
              <a:t>Placer des boutons, des images, etc.</a:t>
            </a:r>
          </a:p>
          <a:p>
            <a:r>
              <a:rPr lang="fr-FR" sz="2400" dirty="0" smtClean="0"/>
              <a:t>La partie « Blocs » vous permettra de programmer votre application</a:t>
            </a:r>
          </a:p>
          <a:p>
            <a:pPr lvl="1"/>
            <a:r>
              <a:rPr lang="fr-FR" sz="2000" dirty="0" smtClean="0"/>
              <a:t>Que doit faire ce bouton lorsqu’on clique dessus, etc.</a:t>
            </a:r>
            <a:endParaRPr lang="fr-FR" sz="2000" dirty="0"/>
          </a:p>
          <a:p>
            <a:endParaRPr lang="fr-BE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11126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362</TotalTime>
  <Words>433</Words>
  <Application>Microsoft Macintosh PowerPoint</Application>
  <PresentationFormat>Grand écran</PresentationFormat>
  <Paragraphs>70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Céleste</vt:lpstr>
      <vt:lpstr>App Inventor 2</vt:lpstr>
      <vt:lpstr>Qu’est ce que App Inventor ?</vt:lpstr>
      <vt:lpstr>Programmer sur Android</vt:lpstr>
      <vt:lpstr>App Inventor</vt:lpstr>
      <vt:lpstr>App Inventor</vt:lpstr>
      <vt:lpstr>Créer un compte Google</vt:lpstr>
      <vt:lpstr>Se connecter</vt:lpstr>
      <vt:lpstr>App Inventor – L’interface</vt:lpstr>
      <vt:lpstr>App Inventor – L’interface</vt:lpstr>
      <vt:lpstr>App Inventor - Exemple</vt:lpstr>
      <vt:lpstr>Lancer l’application sur smartphone</vt:lpstr>
      <vt:lpstr>Lancer l’application sur smartphone</vt:lpstr>
      <vt:lpstr>Programmer avec App Inventor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Inventor</dc:title>
  <dc:creator>loïc fortemps</dc:creator>
  <cp:lastModifiedBy>Valentin Haveaux</cp:lastModifiedBy>
  <cp:revision>23</cp:revision>
  <dcterms:created xsi:type="dcterms:W3CDTF">2014-07-27T09:30:28Z</dcterms:created>
  <dcterms:modified xsi:type="dcterms:W3CDTF">2018-06-26T13:53:30Z</dcterms:modified>
</cp:coreProperties>
</file>