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4"/>
  </p:normalViewPr>
  <p:slideViewPr>
    <p:cSldViewPr snapToGrid="0">
      <p:cViewPr>
        <p:scale>
          <a:sx n="83" d="100"/>
          <a:sy n="83" d="100"/>
        </p:scale>
        <p:origin x="1160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BDE26-CFCB-4F60-AD6C-8F2F96BDB677}" type="datetimeFigureOut">
              <a:rPr lang="fr-BE" smtClean="0"/>
              <a:t>26/06/18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1C2D-9B5A-4A03-A378-9387E2E7CBF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129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41C2D-9B5A-4A03-A378-9387E2E7CBF9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680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71FA295-6315-4750-A0BE-D5FF870C95E1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2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6C6-4D79-4E46-9517-9FAD14BF5089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186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8912-45A0-48B8-BD4C-294A155B2FFC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175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ED2-243C-4B52-A388-AAE976E17B37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49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0F9B-BE1F-454D-AB71-103B240B7EB1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4798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8E5-B6D6-4F58-AC5D-EACE7EBE01F5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15976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8E5-B6D6-4F58-AC5D-EACE7EBE01F5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5804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8E04-CFC3-4236-802F-042A8450924A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52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F93B-654E-442F-B7EE-9CB9787B266C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15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E013-7AB8-4162-B528-D6486B1B440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26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8E5-B6D6-4F58-AC5D-EACE7EBE01F5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17661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C104-8669-4D11-A871-DF2B98771270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98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652-1540-48E4-9047-91B04A71720F}" type="datetime1">
              <a:rPr lang="fr-BE" smtClean="0"/>
              <a:t>26/06/18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40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2FA9-9964-48EE-9136-0E25C03CD770}" type="datetime1">
              <a:rPr lang="fr-BE" smtClean="0"/>
              <a:t>26/06/18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69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2E5-4504-4F1A-97C3-B9127D558AA2}" type="datetime1">
              <a:rPr lang="fr-BE" smtClean="0"/>
              <a:t>26/06/18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74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368D-ED01-4FA2-A616-E0162359DE46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198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6F0A-F65F-4DBF-B22C-18AFB922F73D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23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8448E5-B6D6-4F58-AC5D-EACE7EBE01F5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826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microsoft.com/office/2007/relationships/hdphoto" Target="../media/hdphoto2.wdp"/><Relationship Id="rId6" Type="http://schemas.openxmlformats.org/officeDocument/2006/relationships/image" Target="../media/image7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9.png"/><Relationship Id="rId5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variables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60460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variable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FR" sz="2400" dirty="0" smtClean="0"/>
              <a:t>C’est une case mémoire qui peut prendre plusieurs valeurs au cours de sa vie</a:t>
            </a:r>
          </a:p>
          <a:p>
            <a:r>
              <a:rPr lang="fr-FR" sz="2400" dirty="0" smtClean="0"/>
              <a:t>Une variable possède 2 choses : </a:t>
            </a:r>
          </a:p>
          <a:p>
            <a:pPr lvl="1"/>
            <a:r>
              <a:rPr lang="fr-FR" sz="2000" dirty="0" smtClean="0"/>
              <a:t>Un nom : elle le gardera pour toute sa vie</a:t>
            </a:r>
          </a:p>
          <a:p>
            <a:pPr lvl="1"/>
            <a:r>
              <a:rPr lang="fr-FR" sz="2000" dirty="0" smtClean="0"/>
              <a:t>Une valeur : elle peut changer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2</a:t>
            </a:fld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87" y="3192905"/>
            <a:ext cx="5186041" cy="26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1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Il peut être utile de garder une valeur en mémoire </a:t>
            </a:r>
          </a:p>
          <a:p>
            <a:pPr lvl="1"/>
            <a:r>
              <a:rPr lang="fr-FR" sz="2000" dirty="0" smtClean="0"/>
              <a:t>Pour la comparer ultérieurement</a:t>
            </a:r>
          </a:p>
          <a:p>
            <a:pPr lvl="1"/>
            <a:r>
              <a:rPr lang="fr-FR" sz="2000" dirty="0" smtClean="0"/>
              <a:t>Dans des procédures (on le verra plus tard)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Exemple de variable : </a:t>
            </a:r>
          </a:p>
          <a:p>
            <a:pPr lvl="1"/>
            <a:r>
              <a:rPr lang="fr-FR" sz="2000" dirty="0" smtClean="0"/>
              <a:t>X = 5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Le signe ‘=‘ donne une valeur à la variable</a:t>
            </a:r>
            <a:endParaRPr lang="fr-BE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717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les variables dans </a:t>
            </a:r>
            <a:r>
              <a:rPr lang="fr-FR" dirty="0" err="1" smtClean="0"/>
              <a:t>AppInventor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variables doivent être définies et nommées (initialisées)</a:t>
            </a:r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Pour accéder à leur valeur, on utilise un « obtenir »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Pour modifier leur valeur, on utilise un « mettre »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4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897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14" y="3060244"/>
            <a:ext cx="3272634" cy="5274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77" b="8604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14" y="5649489"/>
            <a:ext cx="3551682" cy="59891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89" b="8888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14" y="4309040"/>
            <a:ext cx="2997964" cy="6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exercice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1828800"/>
            <a:ext cx="8825659" cy="4862286"/>
          </a:xfrm>
        </p:spPr>
        <p:txBody>
          <a:bodyPr>
            <a:noAutofit/>
          </a:bodyPr>
          <a:lstStyle/>
          <a:p>
            <a:r>
              <a:rPr lang="fr-FR" sz="2000" dirty="0" smtClean="0"/>
              <a:t>Supposons une application avec un bouton, un label et les blocs suivants: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BE" sz="2000" dirty="0" smtClean="0"/>
              <a:t>Quel est la valeur affichée dans le label?</a:t>
            </a: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5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279" l="0" r="99430">
                        <a14:foregroundMark x1="5703" y1="5782" x2="36882" y2="7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33" y="2664585"/>
            <a:ext cx="5708560" cy="31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9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6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0" b="100000" l="0" r="100000">
                        <a14:foregroundMark x1="3612" y1="5442" x2="38403" y2="8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4" y="2223487"/>
            <a:ext cx="7064783" cy="3948758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6741268" y="3631966"/>
            <a:ext cx="2349673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8" name="Flèche droite 7"/>
          <p:cNvSpPr/>
          <p:nvPr/>
        </p:nvSpPr>
        <p:spPr>
          <a:xfrm>
            <a:off x="7291170" y="4138795"/>
            <a:ext cx="1799771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9" name="Flèche droite 8"/>
          <p:cNvSpPr/>
          <p:nvPr/>
        </p:nvSpPr>
        <p:spPr>
          <a:xfrm>
            <a:off x="4050941" y="4582547"/>
            <a:ext cx="5040000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10" name="Flèche droite 9"/>
          <p:cNvSpPr/>
          <p:nvPr/>
        </p:nvSpPr>
        <p:spPr>
          <a:xfrm>
            <a:off x="7291170" y="4988751"/>
            <a:ext cx="1799771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11" name="Flèche droite 10"/>
          <p:cNvSpPr/>
          <p:nvPr/>
        </p:nvSpPr>
        <p:spPr>
          <a:xfrm>
            <a:off x="6595354" y="5394955"/>
            <a:ext cx="2495588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12" name="Flèche droite 11"/>
          <p:cNvSpPr/>
          <p:nvPr/>
        </p:nvSpPr>
        <p:spPr>
          <a:xfrm>
            <a:off x="3239311" y="2360515"/>
            <a:ext cx="5851630" cy="18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000"/>
          </a:p>
        </p:txBody>
      </p:sp>
      <p:sp>
        <p:nvSpPr>
          <p:cNvPr id="13" name="ZoneTexte 12"/>
          <p:cNvSpPr txBox="1"/>
          <p:nvPr/>
        </p:nvSpPr>
        <p:spPr>
          <a:xfrm>
            <a:off x="9341765" y="2278298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8</a:t>
            </a:r>
            <a:endParaRPr lang="fr-BE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341765" y="3549749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8/2=4</a:t>
            </a:r>
            <a:endParaRPr lang="fr-BE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341765" y="4039106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 4*3=2</a:t>
            </a:r>
            <a:endParaRPr lang="fr-BE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341765" y="4474272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2</a:t>
            </a:r>
            <a:endParaRPr lang="fr-BE" sz="2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9341765" y="4884773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 smtClean="0"/>
              <a:t>X vaut 40+2=42</a:t>
            </a:r>
            <a:endParaRPr lang="fr-BE" sz="2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341765" y="5319939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 smtClean="0"/>
              <a:t>Le label affiche 42!</a:t>
            </a:r>
            <a:endParaRPr lang="fr-BE" sz="2000" b="1" dirty="0"/>
          </a:p>
        </p:txBody>
      </p:sp>
    </p:spTree>
    <p:extLst>
      <p:ext uri="{BB962C8B-B14F-4D97-AF65-F5344CB8AC3E}">
        <p14:creationId xmlns:p14="http://schemas.microsoft.com/office/powerpoint/2010/main" val="420957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Exercice 2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1739111"/>
            <a:ext cx="10131425" cy="364913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Définissez une variable ‘nombre’ </a:t>
            </a:r>
            <a:r>
              <a:rPr lang="fr-FR" sz="2000" dirty="0"/>
              <a:t>et initialisez-la à </a:t>
            </a:r>
            <a:r>
              <a:rPr lang="fr-FR" sz="2000" dirty="0" smtClean="0"/>
              <a:t>1.</a:t>
            </a:r>
            <a:endParaRPr lang="fr-BE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Comment feriez-vous pour augmenter de 1 la valeur de ‘nombre’ avec ces commandes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475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8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897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15" y="2386493"/>
            <a:ext cx="4484837" cy="72276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15" y="3482682"/>
            <a:ext cx="8778845" cy="8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9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182</TotalTime>
  <Words>196</Words>
  <Application>Microsoft Macintosh PowerPoint</Application>
  <PresentationFormat>Grand écran</PresentationFormat>
  <Paragraphs>55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Céleste</vt:lpstr>
      <vt:lpstr>Théorie</vt:lpstr>
      <vt:lpstr>Qu’est ce qu’une variable</vt:lpstr>
      <vt:lpstr>Les variables</vt:lpstr>
      <vt:lpstr>Comment gérer les variables dans AppInventor</vt:lpstr>
      <vt:lpstr>Petit exercice</vt:lpstr>
      <vt:lpstr>Solution</vt:lpstr>
      <vt:lpstr>Petit Exercice 2 </vt:lpstr>
      <vt:lpstr>Solution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théorie du mardi</dc:title>
  <dc:creator>loïc fortemps</dc:creator>
  <cp:lastModifiedBy>Valentin Haveaux</cp:lastModifiedBy>
  <cp:revision>10</cp:revision>
  <dcterms:created xsi:type="dcterms:W3CDTF">2014-08-04T18:22:04Z</dcterms:created>
  <dcterms:modified xsi:type="dcterms:W3CDTF">2018-06-26T15:01:15Z</dcterms:modified>
</cp:coreProperties>
</file>