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9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 autoAdjust="0"/>
    <p:restoredTop sz="94660"/>
  </p:normalViewPr>
  <p:slideViewPr>
    <p:cSldViewPr snapToGrid="0">
      <p:cViewPr varScale="1">
        <p:scale>
          <a:sx n="97" d="100"/>
          <a:sy n="97" d="100"/>
        </p:scale>
        <p:origin x="600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E9462EF3-3C4F-43EE-ACEE-D4B806740EA3}" type="datetimeFigureOut">
              <a:rPr lang="en-US" smtClean="0"/>
              <a:pPr/>
              <a:t>7/4/18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268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3B39-165A-4B68-AA5C-581F5336313C}" type="datetimeFigureOut">
              <a:rPr lang="en-US" smtClean="0"/>
              <a:t>7/4/18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663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8C57-33F9-4259-AC4F-0E3F5BEC9B94}" type="datetimeFigureOut">
              <a:rPr lang="en-US" smtClean="0"/>
              <a:t>7/4/18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0488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8772B-8FA2-401F-A0A1-A59855EDBC3E}" type="datetimeFigureOut">
              <a:rPr lang="en-US" smtClean="0"/>
              <a:t>7/4/18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736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5BDE-5A90-4611-82E9-0FC5746D30C5}" type="datetimeFigureOut">
              <a:rPr lang="en-US" smtClean="0"/>
              <a:t>7/4/18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6584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86BE5-D2A3-4BF0-8B30-D7403E61B3DC}" type="datetimeFigureOut">
              <a:rPr lang="en-US" smtClean="0"/>
              <a:t>7/4/18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728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86BE5-D2A3-4BF0-8B30-D7403E61B3DC}" type="datetimeFigureOut">
              <a:rPr lang="en-US" smtClean="0"/>
              <a:t>7/4/18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56453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300E-C023-45CD-A0BE-EDB7A8C6EA8B}" type="datetimeFigureOut">
              <a:rPr lang="en-US" smtClean="0"/>
              <a:t>7/4/18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8451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0EAD-E369-4933-8469-ED7764B56A1B}" type="datetimeFigureOut">
              <a:rPr lang="en-US" smtClean="0"/>
              <a:t>7/4/18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154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0EF2-9919-473B-8215-8616BAF10692}" type="datetimeFigureOut">
              <a:rPr lang="en-US" smtClean="0"/>
              <a:t>7/4/18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178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86BE5-D2A3-4BF0-8B30-D7403E61B3DC}" type="datetimeFigureOut">
              <a:rPr lang="en-US" smtClean="0"/>
              <a:t>7/4/18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17419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55A0C-791E-4545-B787-F98AD45CD761}" type="datetimeFigureOut">
              <a:rPr lang="en-US" smtClean="0"/>
              <a:t>7/4/18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85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6B77-F4F4-4427-AC4F-9A623798AD82}" type="datetimeFigureOut">
              <a:rPr lang="en-US" smtClean="0"/>
              <a:t>7/4/18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275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790C-34EB-4565-8437-CACF4CDB7822}" type="datetimeFigureOut">
              <a:rPr lang="en-US" smtClean="0"/>
              <a:t>7/4/18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206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4C11-22B8-4A4E-8126-B3AF6B948A8E}" type="datetimeFigureOut">
              <a:rPr lang="en-US" smtClean="0"/>
              <a:t>7/4/18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998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D06B6-C816-4861-964D-15A98395707D}" type="datetimeFigureOut">
              <a:rPr lang="en-US" smtClean="0"/>
              <a:t>7/4/18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462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A8AB-EA7C-4B1B-9D73-E2551851FABE}" type="datetimeFigureOut">
              <a:rPr lang="en-US" smtClean="0"/>
              <a:t>7/4/18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838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0786BE5-D2A3-4BF0-8B30-D7403E61B3DC}" type="datetimeFigureOut">
              <a:rPr lang="en-US" smtClean="0"/>
              <a:t>7/4/18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3862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54955" y="1963256"/>
            <a:ext cx="8825658" cy="2677648"/>
          </a:xfrm>
        </p:spPr>
        <p:txBody>
          <a:bodyPr/>
          <a:lstStyle/>
          <a:p>
            <a:r>
              <a:rPr lang="fr-BE" dirty="0" smtClean="0"/>
              <a:t>Application</a:t>
            </a:r>
            <a:endParaRPr lang="fr-BE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BE" dirty="0" smtClean="0"/>
              <a:t>Casse-briques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6020024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Application: casse-briques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54954" y="2603500"/>
            <a:ext cx="7142885" cy="3416300"/>
          </a:xfrm>
        </p:spPr>
        <p:txBody>
          <a:bodyPr>
            <a:noAutofit/>
          </a:bodyPr>
          <a:lstStyle/>
          <a:p>
            <a:r>
              <a:rPr lang="fr-BE" sz="2000" dirty="0" smtClean="0"/>
              <a:t>Créez votre propre casse-briques!</a:t>
            </a:r>
          </a:p>
          <a:p>
            <a:endParaRPr lang="fr-BE" sz="2000" dirty="0"/>
          </a:p>
          <a:p>
            <a:r>
              <a:rPr lang="fr-BE" sz="2000" dirty="0" smtClean="0"/>
              <a:t>Vous aurez besoin d’au moins 1 image lutin pour la barre, 1 balle et des images lutins pour les briques</a:t>
            </a:r>
          </a:p>
          <a:p>
            <a:endParaRPr lang="fr-BE" sz="2000" dirty="0"/>
          </a:p>
          <a:p>
            <a:r>
              <a:rPr lang="fr-BE" sz="2000" dirty="0" smtClean="0"/>
              <a:t>Ajoutez les animations pour faire rebondir la balle sur la barre, casser les briques,…</a:t>
            </a:r>
          </a:p>
          <a:p>
            <a:endParaRPr lang="fr-BE" sz="2000" dirty="0"/>
          </a:p>
          <a:p>
            <a:r>
              <a:rPr lang="fr-BE" sz="2000" dirty="0" smtClean="0"/>
              <a:t>Extensions: rajouter des cases spéciales, le score, un temps limite, …</a:t>
            </a:r>
            <a:endParaRPr lang="fr-BE" sz="2000" dirty="0"/>
          </a:p>
        </p:txBody>
      </p:sp>
      <p:pic>
        <p:nvPicPr>
          <p:cNvPr id="4" name="Espace réservé du contenu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0550" y="2467022"/>
            <a:ext cx="3242262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013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éleste">
  <a:themeElements>
    <a:clrScheme name="Céleste">
      <a:dk1>
        <a:sysClr val="windowText" lastClr="000000"/>
      </a:dk1>
      <a:lt1>
        <a:sysClr val="window" lastClr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Célest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éleste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B36E0D05-787B-4C61-8268-2D6C1FBEDA3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639</TotalTime>
  <Words>62</Words>
  <Application>Microsoft Macintosh PowerPoint</Application>
  <PresentationFormat>Grand écran</PresentationFormat>
  <Paragraphs>10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Céleste</vt:lpstr>
      <vt:lpstr>Application</vt:lpstr>
      <vt:lpstr>Application: casse-briques</vt:lpstr>
    </vt:vector>
  </TitlesOfParts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Mercredi, c’est théorie</dc:title>
  <dc:creator>Quentin Devos</dc:creator>
  <cp:lastModifiedBy>Valentin Haveaux</cp:lastModifiedBy>
  <cp:revision>27</cp:revision>
  <dcterms:created xsi:type="dcterms:W3CDTF">2014-08-05T20:04:49Z</dcterms:created>
  <dcterms:modified xsi:type="dcterms:W3CDTF">2018-07-04T16:18:14Z</dcterms:modified>
</cp:coreProperties>
</file>