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9462EF3-3C4F-43EE-ACEE-D4B806740EA3}" type="datetimeFigureOut">
              <a:rPr lang="en-US" smtClean="0"/>
              <a:pPr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86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9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977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08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05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1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071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9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6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2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7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786BE5-D2A3-4BF0-8B30-D7403E61B3DC}" type="datetimeFigureOut">
              <a:rPr lang="en-US" smtClean="0"/>
              <a:t>7/4/18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49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smtClean="0"/>
              <a:t>Application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 smtClean="0"/>
              <a:t>Space</a:t>
            </a:r>
            <a:r>
              <a:rPr lang="fr-BE" dirty="0" smtClean="0"/>
              <a:t> </a:t>
            </a:r>
            <a:r>
              <a:rPr lang="fr-BE" dirty="0" err="1" smtClean="0"/>
              <a:t>invaders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0200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Application: </a:t>
            </a:r>
            <a:r>
              <a:rPr lang="fr-BE" dirty="0" err="1" smtClean="0"/>
              <a:t>Space</a:t>
            </a:r>
            <a:r>
              <a:rPr lang="fr-BE" dirty="0" smtClean="0"/>
              <a:t> </a:t>
            </a:r>
            <a:r>
              <a:rPr lang="fr-BE" dirty="0" err="1" smtClean="0"/>
              <a:t>Invaders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8782" y="3027569"/>
            <a:ext cx="6979545" cy="4042960"/>
          </a:xfrm>
        </p:spPr>
        <p:txBody>
          <a:bodyPr>
            <a:noAutofit/>
          </a:bodyPr>
          <a:lstStyle/>
          <a:p>
            <a:r>
              <a:rPr lang="fr-BE" sz="2000" dirty="0" smtClean="0"/>
              <a:t>Créez votre propre </a:t>
            </a:r>
            <a:r>
              <a:rPr lang="fr-BE" sz="2000" dirty="0" err="1" smtClean="0"/>
              <a:t>Space</a:t>
            </a:r>
            <a:r>
              <a:rPr lang="fr-BE" sz="2000" dirty="0" smtClean="0"/>
              <a:t> </a:t>
            </a:r>
            <a:r>
              <a:rPr lang="fr-BE" sz="2000" dirty="0" err="1" smtClean="0"/>
              <a:t>Invaders</a:t>
            </a:r>
            <a:endParaRPr lang="fr-BE" sz="2000" dirty="0" smtClean="0"/>
          </a:p>
          <a:p>
            <a:endParaRPr lang="fr-BE" sz="2000" dirty="0"/>
          </a:p>
          <a:p>
            <a:r>
              <a:rPr lang="fr-BE" sz="2000" dirty="0" smtClean="0"/>
              <a:t>Choisissez des images pour votre tireur et les envahisseurs venus de l’espace (ou de Mario </a:t>
            </a:r>
            <a:r>
              <a:rPr lang="fr-BE" sz="2000" dirty="0" err="1" smtClean="0"/>
              <a:t>Bros</a:t>
            </a:r>
            <a:r>
              <a:rPr lang="fr-BE" sz="2000" dirty="0" smtClean="0"/>
              <a:t>)</a:t>
            </a:r>
          </a:p>
          <a:p>
            <a:endParaRPr lang="fr-BE" sz="2000" dirty="0"/>
          </a:p>
          <a:p>
            <a:r>
              <a:rPr lang="fr-BE" sz="2000" dirty="0" smtClean="0"/>
              <a:t>Implémentez un mini jeu de tir comme vous le souhaitez (attention: il est compliqué d’avoir plusieurs balles tirées sur l’écran en même temps)</a:t>
            </a:r>
          </a:p>
          <a:p>
            <a:endParaRPr lang="fr-BE" sz="2000" dirty="0"/>
          </a:p>
          <a:p>
            <a:r>
              <a:rPr lang="fr-BE" sz="2000" dirty="0" smtClean="0"/>
              <a:t>Exemple: votre tireur se déplace grâce à l’accéléromètre, le tir s’enclenche quand vous touchez le cadre et les envahisseurs disparaissent lorsqu’ils sont touchés par la balle!</a:t>
            </a:r>
          </a:p>
          <a:p>
            <a:endParaRPr lang="fr-BE" sz="2000" dirty="0"/>
          </a:p>
          <a:p>
            <a:endParaRPr lang="fr-BE" sz="2000" dirty="0" smtClean="0"/>
          </a:p>
          <a:p>
            <a:endParaRPr lang="fr-BE" sz="2000" dirty="0"/>
          </a:p>
          <a:p>
            <a:endParaRPr lang="fr-BE" sz="2000" dirty="0"/>
          </a:p>
        </p:txBody>
      </p:sp>
      <p:pic>
        <p:nvPicPr>
          <p:cNvPr id="4" name="Espace réservé du contenu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26" y="2677330"/>
            <a:ext cx="1921668" cy="34163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770" y="2677330"/>
            <a:ext cx="1880139" cy="33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élest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éles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élest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638</TotalTime>
  <Words>85</Words>
  <Application>Microsoft Macintosh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Céleste</vt:lpstr>
      <vt:lpstr>Application</vt:lpstr>
      <vt:lpstr>Application: Space Invaders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Mercredi, c’est théorie</dc:title>
  <dc:creator>Quentin Devos</dc:creator>
  <cp:lastModifiedBy>Valentin Haveaux</cp:lastModifiedBy>
  <cp:revision>26</cp:revision>
  <dcterms:created xsi:type="dcterms:W3CDTF">2014-08-05T20:04:49Z</dcterms:created>
  <dcterms:modified xsi:type="dcterms:W3CDTF">2018-07-04T16:18:54Z</dcterms:modified>
</cp:coreProperties>
</file>