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9462EF3-3C4F-43EE-ACEE-D4B806740EA3}" type="datetimeFigureOut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24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8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9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30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14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1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89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14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2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4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64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1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2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6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1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33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Théorie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Les animations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0200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Mouvement 5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BE" dirty="0" smtClean="0"/>
              <a:t>En la </a:t>
            </a:r>
            <a:r>
              <a:rPr lang="fr-BE" sz="2000" dirty="0" smtClean="0"/>
              <a:t>déplaçant</a:t>
            </a:r>
            <a:r>
              <a:rPr lang="fr-BE" dirty="0" smtClean="0"/>
              <a:t> avec le doigt</a:t>
            </a:r>
          </a:p>
          <a:p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9" b="8938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80" y="2880666"/>
            <a:ext cx="7743465" cy="24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88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Mouvement 6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BE" sz="2000" dirty="0" smtClean="0"/>
              <a:t>En la « lançant » avec le doigt</a:t>
            </a:r>
          </a:p>
          <a:p>
            <a:endParaRPr lang="fr-BE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84" l="0" r="996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86" y="3469556"/>
            <a:ext cx="7416136" cy="21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6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Utiliser des animations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smtClean="0"/>
              <a:t>Pour faire des jeux, des dessins, </a:t>
            </a:r>
            <a:r>
              <a:rPr lang="fr-BE" sz="2400" dirty="0" err="1" smtClean="0"/>
              <a:t>etc</a:t>
            </a:r>
            <a:endParaRPr lang="fr-BE" sz="2400" dirty="0" smtClean="0"/>
          </a:p>
          <a:p>
            <a:r>
              <a:rPr lang="fr-BE" sz="2400" dirty="0" smtClean="0"/>
              <a:t>Il faut pouvoir facilement déplacer des objets</a:t>
            </a:r>
          </a:p>
          <a:p>
            <a:r>
              <a:rPr lang="fr-BE" sz="2400" dirty="0" smtClean="0"/>
              <a:t>On utilise des</a:t>
            </a:r>
          </a:p>
          <a:p>
            <a:pPr lvl="1"/>
            <a:r>
              <a:rPr lang="fr-BE" sz="2000" dirty="0" smtClean="0"/>
              <a:t>Cadres: surface sur laquelle on travaille</a:t>
            </a:r>
          </a:p>
          <a:p>
            <a:pPr lvl="1"/>
            <a:r>
              <a:rPr lang="fr-BE" sz="2000" dirty="0" smtClean="0"/>
              <a:t>Balles: de simples balles</a:t>
            </a:r>
          </a:p>
          <a:p>
            <a:pPr lvl="1"/>
            <a:r>
              <a:rPr lang="fr-BE" sz="2000" dirty="0" smtClean="0"/>
              <a:t>Images lutin:  n’importe quelle image !</a:t>
            </a:r>
          </a:p>
          <a:p>
            <a:endParaRPr lang="fr-BE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52" y="2996237"/>
            <a:ext cx="2556905" cy="185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1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94" y="4040976"/>
            <a:ext cx="3747422" cy="2467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Construire l’animation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9414863" cy="3416300"/>
          </a:xfrm>
        </p:spPr>
        <p:txBody>
          <a:bodyPr anchor="t">
            <a:normAutofit/>
          </a:bodyPr>
          <a:lstStyle/>
          <a:p>
            <a:r>
              <a:rPr lang="fr-BE" sz="2000" dirty="0" smtClean="0"/>
              <a:t>Il faut tout d’abord définir la </a:t>
            </a:r>
            <a:r>
              <a:rPr lang="fr-BE" sz="2000" b="1" dirty="0" smtClean="0"/>
              <a:t>zone </a:t>
            </a:r>
            <a:r>
              <a:rPr lang="fr-BE" sz="2000" dirty="0" smtClean="0"/>
              <a:t>de l’animation: on utilise pour cela le Cadre</a:t>
            </a:r>
          </a:p>
          <a:p>
            <a:r>
              <a:rPr lang="fr-BE" sz="2000" dirty="0" smtClean="0"/>
              <a:t>On place ensuite les éléments présents dans l’animation (par exemple, le décor et les voitures pour un jeu de course): on utilise pour cela une balle ou une image lutin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318055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La balle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3595" y="2603500"/>
            <a:ext cx="8825659" cy="3416300"/>
          </a:xfrm>
        </p:spPr>
        <p:txBody>
          <a:bodyPr>
            <a:noAutofit/>
          </a:bodyPr>
          <a:lstStyle/>
          <a:p>
            <a:r>
              <a:rPr lang="fr-BE" sz="2400" dirty="0" smtClean="0"/>
              <a:t>La balle possède deux attributs importants</a:t>
            </a:r>
          </a:p>
          <a:p>
            <a:pPr lvl="1"/>
            <a:r>
              <a:rPr lang="fr-BE" sz="2000" dirty="0" smtClean="0"/>
              <a:t>Sa vitesse : en pixels par seconde</a:t>
            </a:r>
          </a:p>
          <a:p>
            <a:pPr lvl="1"/>
            <a:r>
              <a:rPr lang="fr-BE" sz="2000" dirty="0" smtClean="0"/>
              <a:t>Sa direction : en degrés, de 0 à 360</a:t>
            </a:r>
          </a:p>
          <a:p>
            <a:pPr lvl="1"/>
            <a:endParaRPr lang="fr-BE" sz="2000" dirty="0"/>
          </a:p>
          <a:p>
            <a:r>
              <a:rPr lang="fr-BE" sz="2400" dirty="0" smtClean="0"/>
              <a:t>Elle peut rebondir sur les bords, définis par un numéro</a:t>
            </a:r>
          </a:p>
          <a:p>
            <a:pPr lvl="1"/>
            <a:endParaRPr lang="fr-BE" sz="2000" dirty="0"/>
          </a:p>
          <a:p>
            <a:r>
              <a:rPr lang="fr-BE" sz="2400" dirty="0" smtClean="0"/>
              <a:t>Les coordonnées (X,Y) : l’origine (0,0) se trouve en haut à gauche</a:t>
            </a:r>
          </a:p>
          <a:p>
            <a:pPr lvl="1"/>
            <a:r>
              <a:rPr lang="fr-BE" sz="2000" dirty="0" smtClean="0"/>
              <a:t>Les Y augmentent vers le bas !</a:t>
            </a:r>
          </a:p>
          <a:p>
            <a:pPr lvl="1"/>
            <a:endParaRPr lang="fr-BE" sz="2000" dirty="0"/>
          </a:p>
        </p:txBody>
      </p:sp>
      <p:pic>
        <p:nvPicPr>
          <p:cNvPr id="4" name="Image 3" descr="edges_headings_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09" y="2507966"/>
            <a:ext cx="2693716" cy="38592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651900" y="3002507"/>
            <a:ext cx="96605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chemeClr val="bg1"/>
                </a:solidFill>
              </a:rPr>
              <a:t>Bord=1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651900" y="5835134"/>
            <a:ext cx="11052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BE" dirty="0" smtClean="0">
                <a:solidFill>
                  <a:schemeClr val="bg1"/>
                </a:solidFill>
              </a:rPr>
              <a:t>Bord=-1</a:t>
            </a: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 rot="5400000">
            <a:off x="10595016" y="4455115"/>
            <a:ext cx="1105215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Bord=3</a:t>
            </a:r>
            <a:endParaRPr lang="fr-BE" sz="16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 rot="16200000">
            <a:off x="8182257" y="4690785"/>
            <a:ext cx="1950144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BE" sz="1600" dirty="0" smtClean="0">
                <a:solidFill>
                  <a:schemeClr val="bg1"/>
                </a:solidFill>
              </a:rPr>
              <a:t>	      Bord=-3</a:t>
            </a:r>
            <a:endParaRPr lang="fr-B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00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Déplacer les balles ou Images lutins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065867"/>
            <a:ext cx="8825659" cy="4132151"/>
          </a:xfrm>
        </p:spPr>
        <p:txBody>
          <a:bodyPr>
            <a:normAutofit/>
          </a:bodyPr>
          <a:lstStyle/>
          <a:p>
            <a:r>
              <a:rPr lang="fr-BE" sz="2000" dirty="0" smtClean="0"/>
              <a:t>Pour déplacer les éléments contenus dans le Cadre, on change les paramètres vitesse, orientation ou X et Y des Images lutins ou Balles</a:t>
            </a:r>
          </a:p>
          <a:p>
            <a:r>
              <a:rPr lang="fr-BE" sz="2000" dirty="0" smtClean="0"/>
              <a:t>On peut initialiser ces paramètres dans la vue </a:t>
            </a:r>
            <a:r>
              <a:rPr lang="fr-BE" sz="2000" b="1" dirty="0" smtClean="0"/>
              <a:t>designer</a:t>
            </a:r>
          </a:p>
          <a:p>
            <a:r>
              <a:rPr lang="fr-BE" sz="2000" dirty="0" smtClean="0"/>
              <a:t>On peut modifier ces paramètres avec les </a:t>
            </a:r>
            <a:r>
              <a:rPr lang="fr-BE" sz="2000" b="1" dirty="0" smtClean="0"/>
              <a:t>blocs</a:t>
            </a:r>
          </a:p>
          <a:p>
            <a:endParaRPr lang="fr-BE" sz="2000" b="1" dirty="0" smtClean="0"/>
          </a:p>
          <a:p>
            <a:r>
              <a:rPr lang="fr-BE" sz="2000" dirty="0" smtClean="0"/>
              <a:t>Il existe plusieurs manières de déplacer les Balles ou Images lutins !</a:t>
            </a:r>
          </a:p>
        </p:txBody>
      </p:sp>
    </p:spTree>
    <p:extLst>
      <p:ext uri="{BB962C8B-B14F-4D97-AF65-F5344CB8AC3E}">
        <p14:creationId xmlns:p14="http://schemas.microsoft.com/office/powerpoint/2010/main" val="356143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Mouvement 1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BE" sz="2000" dirty="0" smtClean="0"/>
              <a:t>Modifier la vitesse et la direction</a:t>
            </a:r>
          </a:p>
          <a:p>
            <a:r>
              <a:rPr lang="fr-BE" sz="2000" dirty="0" smtClean="0"/>
              <a:t>Bonus : faites la rebondir sur les bords du canvas</a:t>
            </a:r>
            <a:endParaRPr lang="fr-BE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031" y1="12587" x2="43229" y2="16084"/>
                        <a14:foregroundMark x1="6510" y1="27273" x2="8333" y2="86014"/>
                        <a14:foregroundMark x1="24740" y1="86713" x2="43750" y2="87413"/>
                        <a14:foregroundMark x1="79948" y1="55245" x2="95573" y2="79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29" y="3780431"/>
            <a:ext cx="4623247" cy="172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Mouvement 2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BE" sz="2000" dirty="0" smtClean="0"/>
              <a:t>Modifier la position directement</a:t>
            </a:r>
          </a:p>
          <a:p>
            <a:endParaRPr lang="fr-BE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441" l="3329" r="9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22" y="2967007"/>
            <a:ext cx="9436929" cy="21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1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Mouvement 3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BE" sz="2000" dirty="0" smtClean="0"/>
              <a:t>Grâce à un timer</a:t>
            </a:r>
          </a:p>
          <a:p>
            <a:endParaRPr lang="fr-BE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143" l="0" r="100000">
                        <a14:backgroundMark x1="2642" y1="15429" x2="2642" y2="81143"/>
                        <a14:backgroundMark x1="4472" y1="7429" x2="54268" y2="8000"/>
                        <a14:backgroundMark x1="3252" y1="10286" x2="3252" y2="10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93" y="2877899"/>
            <a:ext cx="6995475" cy="24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7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Mouvement 4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r-BE" sz="2000" dirty="0" smtClean="0"/>
              <a:t>Grâce à l’accéléromètre</a:t>
            </a:r>
          </a:p>
          <a:p>
            <a:endParaRPr lang="fr-BE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41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8" y="2853766"/>
            <a:ext cx="11495584" cy="25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2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645</TotalTime>
  <Words>267</Words>
  <Application>Microsoft Macintosh PowerPoint</Application>
  <PresentationFormat>Grand écran</PresentationFormat>
  <Paragraphs>44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Céleste</vt:lpstr>
      <vt:lpstr>Théorie</vt:lpstr>
      <vt:lpstr>Utiliser des animations</vt:lpstr>
      <vt:lpstr>Construire l’animation</vt:lpstr>
      <vt:lpstr>La balle</vt:lpstr>
      <vt:lpstr>Déplacer les balles ou Images lutins</vt:lpstr>
      <vt:lpstr>Mouvement 1</vt:lpstr>
      <vt:lpstr>Mouvement 2</vt:lpstr>
      <vt:lpstr>Mouvement 3</vt:lpstr>
      <vt:lpstr>Mouvement 4</vt:lpstr>
      <vt:lpstr>Mouvement 5</vt:lpstr>
      <vt:lpstr>Mouvement 6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Mercredi, c’est théorie</dc:title>
  <dc:creator>Quentin Devos</dc:creator>
  <cp:lastModifiedBy>Valentin Haveaux</cp:lastModifiedBy>
  <cp:revision>27</cp:revision>
  <dcterms:created xsi:type="dcterms:W3CDTF">2014-08-05T20:04:49Z</dcterms:created>
  <dcterms:modified xsi:type="dcterms:W3CDTF">2018-07-04T16:22:42Z</dcterms:modified>
</cp:coreProperties>
</file>