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8"/>
  </p:normalViewPr>
  <p:slideViewPr>
    <p:cSldViewPr snapToGrid="0">
      <p:cViewPr varScale="1">
        <p:scale>
          <a:sx n="92" d="100"/>
          <a:sy n="92" d="100"/>
        </p:scale>
        <p:origin x="78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7A1E3-57F1-4A64-B49C-37E81CB03458}" type="datetimeFigureOut">
              <a:rPr lang="fr-BE" smtClean="0"/>
              <a:t>4/07/18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18849-9F09-4CF0-AF3B-C5207551D69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86277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18849-9F09-4CF0-AF3B-C5207551D694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0666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AA1431E-E787-4C46-B439-CCE64A30FCC9}" type="datetime1">
              <a:rPr lang="fr-BE" smtClean="0"/>
              <a:t>4/07/18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391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36B-3A44-4EDC-BF74-72A70301DA4D}" type="datetime1">
              <a:rPr lang="fr-BE" smtClean="0"/>
              <a:t>4/07/18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25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E134-201F-4949-83B8-A3EC4BC385FD}" type="datetime1">
              <a:rPr lang="fr-BE" smtClean="0"/>
              <a:t>4/07/18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08268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CBA-3369-4009-BEA4-D82AB46C5FAA}" type="datetime1">
              <a:rPr lang="fr-BE" smtClean="0"/>
              <a:t>4/07/18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3962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02B2-6840-43AE-859F-08894F7C95DE}" type="datetime1">
              <a:rPr lang="fr-BE" smtClean="0"/>
              <a:t>4/07/18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202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2F9A-D2A7-4716-813B-ADCD37E97E45}" type="datetime1">
              <a:rPr lang="fr-BE" smtClean="0"/>
              <a:t>4/07/18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252062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2F9A-D2A7-4716-813B-ADCD37E97E45}" type="datetime1">
              <a:rPr lang="fr-BE" smtClean="0"/>
              <a:t>4/07/18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045823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A61B-117D-4346-B4A6-268AB674D35A}" type="datetime1">
              <a:rPr lang="fr-BE" smtClean="0"/>
              <a:t>4/07/18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75677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6660-3049-468F-8456-A281645230CE}" type="datetime1">
              <a:rPr lang="fr-BE" smtClean="0"/>
              <a:t>4/07/18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30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D9CA-4CC5-4153-A91B-6C197B026B56}" type="datetime1">
              <a:rPr lang="fr-BE" smtClean="0"/>
              <a:t>4/07/18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54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2F9A-D2A7-4716-813B-ADCD37E97E45}" type="datetime1">
              <a:rPr lang="fr-BE" smtClean="0"/>
              <a:t>4/07/18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0112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8DE5-E367-407B-A5DE-99A02F084DE6}" type="datetime1">
              <a:rPr lang="fr-BE" smtClean="0"/>
              <a:t>4/07/18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788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C13-5CBF-4C0A-8B27-8C0B42F9150A}" type="datetime1">
              <a:rPr lang="fr-BE" smtClean="0"/>
              <a:t>4/07/18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370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A14C-FDD8-43B7-A810-5FCC28E9EF2F}" type="datetime1">
              <a:rPr lang="fr-BE" smtClean="0"/>
              <a:t>4/07/18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660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0790-7BE8-4B44-A5F1-6F4C7B83EBC8}" type="datetime1">
              <a:rPr lang="fr-BE" smtClean="0"/>
              <a:t>4/07/18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396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2573-9DBB-4010-B283-6CA3A8A566C0}" type="datetime1">
              <a:rPr lang="fr-BE" smtClean="0"/>
              <a:t>4/07/18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519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C765-CE42-4782-A281-0B95BCCCA3B8}" type="datetime1">
              <a:rPr lang="fr-BE" smtClean="0"/>
              <a:t>4/07/18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1542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762F9A-D2A7-4716-813B-ADCD37E97E45}" type="datetime1">
              <a:rPr lang="fr-BE" smtClean="0"/>
              <a:t>4/07/18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09561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microsoft.com/office/2007/relationships/hdphoto" Target="../media/hdphoto5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Théorie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boucles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0503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2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10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612848" y="2660831"/>
            <a:ext cx="8461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For n (</a:t>
            </a:r>
            <a:r>
              <a:rPr lang="fr-FR" sz="2000" dirty="0" err="1" smtClean="0"/>
              <a:t>from</a:t>
            </a:r>
            <a:r>
              <a:rPr lang="fr-FR" sz="2000" dirty="0" smtClean="0"/>
              <a:t>=1, to=50, by=1) do</a:t>
            </a:r>
          </a:p>
          <a:p>
            <a:r>
              <a:rPr lang="fr-FR" sz="2000" dirty="0"/>
              <a:t>	</a:t>
            </a:r>
            <a:r>
              <a:rPr lang="fr-FR" sz="2000" dirty="0" err="1" smtClean="0"/>
              <a:t>label.setText</a:t>
            </a:r>
            <a:r>
              <a:rPr lang="fr-FR" sz="2000" dirty="0" smtClean="0"/>
              <a:t>(Append(</a:t>
            </a:r>
            <a:r>
              <a:rPr lang="fr-FR" sz="2000" dirty="0" err="1" smtClean="0"/>
              <a:t>label.text</a:t>
            </a:r>
            <a:r>
              <a:rPr lang="fr-FR" sz="2000" dirty="0" smtClean="0"/>
              <a:t>,’ ‘,n))</a:t>
            </a:r>
            <a:endParaRPr lang="fr-BE" sz="2000" dirty="0"/>
          </a:p>
        </p:txBody>
      </p:sp>
      <p:pic>
        <p:nvPicPr>
          <p:cNvPr id="3" name="Image 2" descr="Capture d’écran 2015-07-04 à 20.27.12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750" y1="10989" x2="24167" y2="43956"/>
                        <a14:foregroundMark x1="2917" y1="6044" x2="26875" y2="8791"/>
                        <a14:foregroundMark x1="1875" y1="8791" x2="2500" y2="88462"/>
                        <a14:foregroundMark x1="2708" y1="91209" x2="28125" y2="94505"/>
                        <a14:foregroundMark x1="6250" y1="87912" x2="5417" y2="24176"/>
                        <a14:foregroundMark x1="27292" y1="15385" x2="11875" y2="18681"/>
                        <a14:foregroundMark x1="10625" y1="12637" x2="8125" y2="13187"/>
                        <a14:foregroundMark x1="26875" y1="24176" x2="27083" y2="43956"/>
                        <a14:foregroundMark x1="71458" y1="82418" x2="82292" y2="818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416" y="3855521"/>
            <a:ext cx="60960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5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vous de tester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Reprenez l’application que vous avez fait au début</a:t>
            </a:r>
          </a:p>
          <a:p>
            <a:pPr lvl="1"/>
            <a:r>
              <a:rPr lang="fr-FR" sz="2400" dirty="0" smtClean="0"/>
              <a:t>Affichez les nombres de 1 à 50 dans le label</a:t>
            </a:r>
          </a:p>
          <a:p>
            <a:pPr lvl="1"/>
            <a:r>
              <a:rPr lang="fr-FR" sz="2400" dirty="0" smtClean="0"/>
              <a:t>Pour être sûr d’avoir bien compris :</a:t>
            </a:r>
          </a:p>
          <a:p>
            <a:pPr lvl="2"/>
            <a:r>
              <a:rPr lang="fr-FR" sz="2000" dirty="0" smtClean="0"/>
              <a:t>Afficher les nombres de -10 à 10</a:t>
            </a:r>
          </a:p>
          <a:p>
            <a:pPr lvl="2"/>
            <a:r>
              <a:rPr lang="fr-FR" sz="2000" dirty="0" smtClean="0"/>
              <a:t>Afficher les nombres pairs de 0 à 100</a:t>
            </a:r>
          </a:p>
          <a:p>
            <a:pPr lvl="2"/>
            <a:r>
              <a:rPr lang="fr-FR" sz="2000" dirty="0" smtClean="0"/>
              <a:t>Afficher les nombres de 50 à 1</a:t>
            </a:r>
          </a:p>
          <a:p>
            <a:pPr lvl="2"/>
            <a:endParaRPr lang="fr-FR" sz="20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48216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boucle </a:t>
            </a:r>
            <a:r>
              <a:rPr lang="fr-FR" dirty="0" err="1" smtClean="0"/>
              <a:t>while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707217"/>
            <a:ext cx="10131425" cy="1716858"/>
          </a:xfrm>
        </p:spPr>
        <p:txBody>
          <a:bodyPr anchor="t">
            <a:normAutofit/>
          </a:bodyPr>
          <a:lstStyle/>
          <a:p>
            <a:r>
              <a:rPr lang="fr-FR" sz="2000" dirty="0" smtClean="0"/>
              <a:t>La boucle </a:t>
            </a:r>
            <a:r>
              <a:rPr lang="fr-FR" sz="2000" dirty="0" err="1" smtClean="0"/>
              <a:t>while</a:t>
            </a:r>
            <a:r>
              <a:rPr lang="fr-FR" sz="2000" dirty="0" smtClean="0"/>
              <a:t> va être utilisée pour continuer une boucle tant qu’une condition est vraie</a:t>
            </a:r>
          </a:p>
          <a:p>
            <a:r>
              <a:rPr lang="fr-FR" sz="2000" dirty="0" smtClean="0"/>
              <a:t>La structure sera la suivante : </a:t>
            </a:r>
            <a:endParaRPr lang="fr-BE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12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4242293" y="3420447"/>
            <a:ext cx="5431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While</a:t>
            </a:r>
            <a:r>
              <a:rPr lang="fr-FR" dirty="0" smtClean="0"/>
              <a:t> &lt;condition&gt; do</a:t>
            </a:r>
          </a:p>
          <a:p>
            <a:r>
              <a:rPr lang="fr-FR" dirty="0"/>
              <a:t>	</a:t>
            </a:r>
            <a:r>
              <a:rPr lang="fr-FR" dirty="0" smtClean="0"/>
              <a:t>//code</a:t>
            </a:r>
            <a:endParaRPr lang="fr-BE" dirty="0"/>
          </a:p>
        </p:txBody>
      </p:sp>
      <p:pic>
        <p:nvPicPr>
          <p:cNvPr id="6" name="Image 5" descr="Capture d’écran 2015-07-04 à 20.31.52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89" b="100000" l="979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197" y="3178462"/>
            <a:ext cx="18161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10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boucle </a:t>
            </a:r>
            <a:r>
              <a:rPr lang="fr-FR" dirty="0" err="1" smtClean="0"/>
              <a:t>while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Comment feriez-vous pour augmenter une variable jusque 10 en utilisant une boucle </a:t>
            </a:r>
            <a:r>
              <a:rPr lang="fr-FR" sz="2000" dirty="0" err="1" smtClean="0"/>
              <a:t>while</a:t>
            </a:r>
            <a:r>
              <a:rPr lang="fr-FR" sz="2000" dirty="0" smtClean="0"/>
              <a:t> ?</a:t>
            </a:r>
          </a:p>
          <a:p>
            <a:r>
              <a:rPr lang="fr-FR" sz="2000" dirty="0" smtClean="0"/>
              <a:t>Valeur initiale de la variable : 1</a:t>
            </a:r>
            <a:endParaRPr lang="fr-BE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9232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14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1691493" y="3304853"/>
            <a:ext cx="54318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n</a:t>
            </a:r>
            <a:r>
              <a:rPr lang="fr-FR" sz="2000" dirty="0" smtClean="0"/>
              <a:t> = 1</a:t>
            </a:r>
          </a:p>
          <a:p>
            <a:r>
              <a:rPr lang="fr-FR" sz="2000" dirty="0" err="1" smtClean="0"/>
              <a:t>While</a:t>
            </a:r>
            <a:r>
              <a:rPr lang="fr-FR" sz="2000" dirty="0" smtClean="0"/>
              <a:t> n &lt;= 10 do</a:t>
            </a:r>
          </a:p>
          <a:p>
            <a:r>
              <a:rPr lang="fr-FR" sz="2000" dirty="0"/>
              <a:t>	</a:t>
            </a:r>
            <a:r>
              <a:rPr lang="fr-FR" sz="2000" dirty="0" smtClean="0"/>
              <a:t>n = n +1</a:t>
            </a:r>
            <a:endParaRPr lang="fr-BE" sz="2000" dirty="0"/>
          </a:p>
        </p:txBody>
      </p:sp>
      <p:pic>
        <p:nvPicPr>
          <p:cNvPr id="3" name="Image 2" descr="Capture d’écran 2015-07-04 à 20.34.12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271" y1="17021" x2="44860" y2="19858"/>
                        <a14:foregroundMark x1="3271" y1="41135" x2="20093" y2="36170"/>
                        <a14:foregroundMark x1="3505" y1="34752" x2="3271" y2="87943"/>
                        <a14:foregroundMark x1="3738" y1="87234" x2="22196" y2="91489"/>
                        <a14:foregroundMark x1="30841" y1="44681" x2="34579" y2="46099"/>
                        <a14:foregroundMark x1="57243" y1="71631" x2="60514" y2="730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641" y="3158852"/>
            <a:ext cx="54356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61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qu’une boucle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fr-FR" sz="2000" dirty="0" smtClean="0"/>
              <a:t>Une boucle permet de répéter des opérations</a:t>
            </a:r>
            <a:endParaRPr lang="fr-BE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2</a:t>
            </a:fld>
            <a:endParaRPr lang="fr-BE"/>
          </a:p>
        </p:txBody>
      </p:sp>
      <p:pic>
        <p:nvPicPr>
          <p:cNvPr id="1026" name="Picture 2" descr="http://www.quizz.biz/uploads/quizz/120832/1_G3eG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2747433"/>
            <a:ext cx="57912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96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types de boucles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Il existe 2 types de boucles</a:t>
            </a:r>
          </a:p>
          <a:p>
            <a:pPr lvl="1"/>
            <a:r>
              <a:rPr lang="fr-FR" sz="2000" dirty="0" smtClean="0"/>
              <a:t>La boucle « for »</a:t>
            </a:r>
          </a:p>
          <a:p>
            <a:pPr lvl="1"/>
            <a:r>
              <a:rPr lang="fr-FR" sz="2000" dirty="0" smtClean="0"/>
              <a:t>La boucle « </a:t>
            </a:r>
            <a:r>
              <a:rPr lang="fr-FR" sz="2000" dirty="0" err="1" smtClean="0"/>
              <a:t>while</a:t>
            </a:r>
            <a:r>
              <a:rPr lang="fr-FR" sz="2000" dirty="0" smtClean="0"/>
              <a:t> »</a:t>
            </a:r>
          </a:p>
          <a:p>
            <a:pPr lvl="1"/>
            <a:endParaRPr lang="fr-FR" sz="2000" dirty="0"/>
          </a:p>
          <a:p>
            <a:r>
              <a:rPr lang="fr-FR" sz="2400" dirty="0" smtClean="0"/>
              <a:t>Elles peuvent être utilisées l’une à la place de l’autre avec quelques changements</a:t>
            </a:r>
          </a:p>
          <a:p>
            <a:r>
              <a:rPr lang="fr-FR" sz="2400" dirty="0" smtClean="0"/>
              <a:t>Dans </a:t>
            </a:r>
            <a:r>
              <a:rPr lang="fr-FR" sz="2400" dirty="0" err="1" smtClean="0"/>
              <a:t>AppInventor</a:t>
            </a:r>
            <a:r>
              <a:rPr lang="fr-FR" sz="2400" dirty="0" smtClean="0"/>
              <a:t>, la boucle « For » utilise des nombres et la boucle « </a:t>
            </a:r>
            <a:r>
              <a:rPr lang="fr-FR" sz="2400" dirty="0" err="1" smtClean="0"/>
              <a:t>while</a:t>
            </a:r>
            <a:r>
              <a:rPr lang="fr-FR" sz="2400" dirty="0" smtClean="0"/>
              <a:t> » teste une condition</a:t>
            </a:r>
            <a:endParaRPr lang="fr-BE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7999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boucle « For »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Essayez d’écrire dans un label, le texte suivant : « 1 2 3 4 5 » lorsque vous cliquez sur un bouton</a:t>
            </a:r>
          </a:p>
          <a:p>
            <a:r>
              <a:rPr lang="fr-FR" sz="2400" dirty="0" smtClean="0"/>
              <a:t>Faites la même chose mais écrivez maintenant tous les nombres de 1 à 50.</a:t>
            </a:r>
          </a:p>
          <a:p>
            <a:pPr lvl="1"/>
            <a:r>
              <a:rPr lang="fr-FR" sz="2000" dirty="0" smtClean="0"/>
              <a:t>Vous avez dit trop difficile ?</a:t>
            </a:r>
          </a:p>
          <a:p>
            <a:pPr lvl="1"/>
            <a:endParaRPr lang="fr-FR" sz="2000" dirty="0"/>
          </a:p>
          <a:p>
            <a:r>
              <a:rPr lang="fr-FR" sz="2400" dirty="0" smtClean="0"/>
              <a:t>La boucle for peut nous aider à faire ça sans effort</a:t>
            </a:r>
            <a:endParaRPr lang="fr-BE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6757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boucle « For »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000" dirty="0" smtClean="0"/>
              <a:t>Comment fonctionne la boucle « For » ?</a:t>
            </a:r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r>
              <a:rPr lang="fr-FR" sz="2000" dirty="0" err="1" smtClean="0"/>
              <a:t>Number</a:t>
            </a:r>
            <a:r>
              <a:rPr lang="fr-FR" sz="2000" dirty="0" smtClean="0"/>
              <a:t> est la variable qui va changer de valeur à chaque itération</a:t>
            </a:r>
          </a:p>
          <a:p>
            <a:r>
              <a:rPr lang="fr-FR" sz="2000" dirty="0" smtClean="0"/>
              <a:t>X est le point de départ (un nombre)</a:t>
            </a:r>
          </a:p>
          <a:p>
            <a:r>
              <a:rPr lang="fr-FR" sz="2000" dirty="0" smtClean="0"/>
              <a:t>Y est lorsqu’on doit s’arrêter</a:t>
            </a:r>
          </a:p>
          <a:p>
            <a:r>
              <a:rPr lang="fr-FR" sz="2000" dirty="0" smtClean="0"/>
              <a:t>Z est le pas (le nombre qu’on additionne à chaque itération)</a:t>
            </a:r>
            <a:endParaRPr lang="fr-BE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5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2084386" y="2992582"/>
            <a:ext cx="5431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 &lt;</a:t>
            </a:r>
            <a:r>
              <a:rPr lang="fr-FR" dirty="0" err="1" smtClean="0"/>
              <a:t>number</a:t>
            </a:r>
            <a:r>
              <a:rPr lang="fr-FR" dirty="0" smtClean="0"/>
              <a:t>&gt; (</a:t>
            </a:r>
            <a:r>
              <a:rPr lang="fr-FR" dirty="0" err="1" smtClean="0"/>
              <a:t>from</a:t>
            </a:r>
            <a:r>
              <a:rPr lang="fr-FR" dirty="0" smtClean="0"/>
              <a:t>=&lt;X&gt;, to=&lt;Y&gt;, by=&lt;Z&gt;) do</a:t>
            </a:r>
          </a:p>
          <a:p>
            <a:r>
              <a:rPr lang="fr-FR" dirty="0"/>
              <a:t>	</a:t>
            </a:r>
            <a:r>
              <a:rPr lang="fr-FR" dirty="0" smtClean="0"/>
              <a:t>//code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17581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boucle « For »</a:t>
            </a:r>
            <a:endParaRPr lang="fr-BE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685801" y="2990516"/>
            <a:ext cx="10131425" cy="1723351"/>
          </a:xfrm>
        </p:spPr>
        <p:txBody>
          <a:bodyPr anchor="t">
            <a:normAutofit/>
          </a:bodyPr>
          <a:lstStyle/>
          <a:p>
            <a:r>
              <a:rPr lang="fr-FR" sz="2000" dirty="0" smtClean="0"/>
              <a:t>Voici </a:t>
            </a:r>
            <a:r>
              <a:rPr lang="fr-FR" sz="2000" dirty="0" smtClean="0"/>
              <a:t>ce qu’on peut utiliser dans App </a:t>
            </a:r>
            <a:r>
              <a:rPr lang="fr-FR" sz="2000" dirty="0" err="1" smtClean="0"/>
              <a:t>Inventor</a:t>
            </a:r>
            <a:r>
              <a:rPr lang="fr-FR" sz="2000" dirty="0" smtClean="0"/>
              <a:t> 2.</a:t>
            </a:r>
          </a:p>
          <a:p>
            <a:r>
              <a:rPr lang="fr-FR" sz="2000" dirty="0" smtClean="0"/>
              <a:t>On va de 1 à 5, par étapes de taille 1.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6</a:t>
            </a:fld>
            <a:endParaRPr lang="fr-BE"/>
          </a:p>
        </p:txBody>
      </p:sp>
      <p:pic>
        <p:nvPicPr>
          <p:cNvPr id="7" name="Image 6" descr="Capture d’écran 2015-07-04 à 20.19.34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69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690" y="2351664"/>
            <a:ext cx="3461663" cy="20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89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boucle for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Comment feriez-vous pour afficher les nombres de 1 à 50 maintenant ?</a:t>
            </a:r>
            <a:endParaRPr lang="fr-BE" sz="2000" dirty="0" smtClean="0"/>
          </a:p>
          <a:p>
            <a:r>
              <a:rPr lang="fr-FR" sz="2000" dirty="0" smtClean="0"/>
              <a:t>Dans un label lorsqu’on clique sur un bouton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9610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1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4303930"/>
            <a:ext cx="8825659" cy="1715869"/>
          </a:xfrm>
        </p:spPr>
        <p:txBody>
          <a:bodyPr anchor="t">
            <a:normAutofit/>
          </a:bodyPr>
          <a:lstStyle/>
          <a:p>
            <a:r>
              <a:rPr lang="fr-FR" sz="2000" dirty="0" smtClean="0"/>
              <a:t>Il y a une erreur dans cette solution, la voyez vous ?</a:t>
            </a:r>
            <a:endParaRPr lang="fr-BE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8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2606723" y="2866030"/>
            <a:ext cx="5431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For n (</a:t>
            </a:r>
            <a:r>
              <a:rPr lang="fr-FR" sz="2000" dirty="0" err="1" smtClean="0"/>
              <a:t>from</a:t>
            </a:r>
            <a:r>
              <a:rPr lang="fr-FR" sz="2000" dirty="0" smtClean="0"/>
              <a:t>=1, to=50, by=1) do</a:t>
            </a:r>
          </a:p>
          <a:p>
            <a:r>
              <a:rPr lang="fr-FR" sz="2000" dirty="0"/>
              <a:t>	</a:t>
            </a:r>
            <a:r>
              <a:rPr lang="fr-FR" sz="2000" dirty="0" err="1" smtClean="0"/>
              <a:t>label.setText</a:t>
            </a:r>
            <a:r>
              <a:rPr lang="fr-FR" sz="2000" dirty="0" smtClean="0"/>
              <a:t>(n)</a:t>
            </a:r>
            <a:endParaRPr lang="fr-BE" sz="2000" dirty="0"/>
          </a:p>
        </p:txBody>
      </p:sp>
      <p:pic>
        <p:nvPicPr>
          <p:cNvPr id="6" name="Image 5" descr="Capture d’écran 2015-07-04 à 20.24.28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4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800" y="4765563"/>
            <a:ext cx="42418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9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méthode « Append »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Imaginez que vous avez deux textes : </a:t>
            </a:r>
          </a:p>
          <a:p>
            <a:pPr lvl="1"/>
            <a:r>
              <a:rPr lang="fr-FR" sz="2000" dirty="0" smtClean="0"/>
              <a:t>Text1 = « Bonjour »</a:t>
            </a:r>
          </a:p>
          <a:p>
            <a:pPr lvl="1"/>
            <a:r>
              <a:rPr lang="fr-FR" sz="2000" dirty="0" smtClean="0"/>
              <a:t>Text2 = « Comment vas-tu »</a:t>
            </a:r>
          </a:p>
          <a:p>
            <a:endParaRPr lang="fr-FR" sz="2400" dirty="0" smtClean="0"/>
          </a:p>
          <a:p>
            <a:r>
              <a:rPr lang="fr-FR" sz="2400" dirty="0" smtClean="0"/>
              <a:t>Si on effectue append(text1,text2) = « </a:t>
            </a:r>
            <a:r>
              <a:rPr lang="fr-FR" sz="2400" dirty="0" err="1" smtClean="0"/>
              <a:t>BonjourComment</a:t>
            </a:r>
            <a:r>
              <a:rPr lang="fr-FR" sz="2400" dirty="0" smtClean="0"/>
              <a:t> vas-tu »</a:t>
            </a:r>
          </a:p>
          <a:p>
            <a:endParaRPr lang="fr-FR" sz="2400" dirty="0"/>
          </a:p>
          <a:p>
            <a:r>
              <a:rPr lang="fr-FR" sz="2400" dirty="0" smtClean="0"/>
              <a:t>Il ne faut pas oublier l’espace !!!! Append(text1, ‘ ‘, text2) 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9</a:t>
            </a:fld>
            <a:endParaRPr lang="fr-BE"/>
          </a:p>
        </p:txBody>
      </p:sp>
      <p:pic>
        <p:nvPicPr>
          <p:cNvPr id="5" name="Image 4" descr="Capture d’écran 2015-07-04 à 20.25.36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416" y="4973494"/>
            <a:ext cx="2578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69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106</TotalTime>
  <Words>296</Words>
  <Application>Microsoft Macintosh PowerPoint</Application>
  <PresentationFormat>Grand écran</PresentationFormat>
  <Paragraphs>84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Céleste</vt:lpstr>
      <vt:lpstr>Théorie</vt:lpstr>
      <vt:lpstr>Qu’est ce qu’une boucle ?</vt:lpstr>
      <vt:lpstr>2 types de boucles</vt:lpstr>
      <vt:lpstr>La boucle « For »</vt:lpstr>
      <vt:lpstr>La boucle « For »</vt:lpstr>
      <vt:lpstr>La boucle « For »</vt:lpstr>
      <vt:lpstr>La boucle for</vt:lpstr>
      <vt:lpstr>Solution 1</vt:lpstr>
      <vt:lpstr>La méthode « Append »</vt:lpstr>
      <vt:lpstr>Solution 2</vt:lpstr>
      <vt:lpstr>A vous de tester</vt:lpstr>
      <vt:lpstr>La boucle while</vt:lpstr>
      <vt:lpstr>La boucle while</vt:lpstr>
      <vt:lpstr>Solution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théorie du mardi</dc:title>
  <dc:creator>loïc fortemps</dc:creator>
  <cp:lastModifiedBy>Valentin Haveaux</cp:lastModifiedBy>
  <cp:revision>11</cp:revision>
  <dcterms:created xsi:type="dcterms:W3CDTF">2014-08-04T16:59:11Z</dcterms:created>
  <dcterms:modified xsi:type="dcterms:W3CDTF">2018-07-04T16:08:21Z</dcterms:modified>
</cp:coreProperties>
</file>