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4" r:id="rId1"/>
  </p:sldMasterIdLst>
  <p:notesMasterIdLst>
    <p:notesMasterId r:id="rId6"/>
  </p:notesMasterIdLst>
  <p:sldIdLst>
    <p:sldId id="256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D6F5C52A-5759-B342-A9B9-70A42D623290}">
          <p14:sldIdLst>
            <p14:sldId id="256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18"/>
  </p:normalViewPr>
  <p:slideViewPr>
    <p:cSldViewPr snapToGrid="0">
      <p:cViewPr varScale="1">
        <p:scale>
          <a:sx n="92" d="100"/>
          <a:sy n="92" d="100"/>
        </p:scale>
        <p:origin x="78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952B9-5310-492B-951E-636B40037A88}" type="datetimeFigureOut">
              <a:rPr lang="fr-BE" smtClean="0"/>
              <a:t>4/07/18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8A6B78-3303-47D2-B5F4-8DF6719F688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71533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B7AA1B5-B01E-48D6-A00A-8C544CCBBC8B}" type="datetime1">
              <a:rPr lang="fr-BE" smtClean="0"/>
              <a:t>4/07/18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7A5139B3-6CE5-4080-8019-2DDA76F5482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7054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38640-478F-4023-ADF5-E892C70E08DD}" type="datetime1">
              <a:rPr lang="fr-BE" smtClean="0"/>
              <a:t>4/07/18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39B3-6CE5-4080-8019-2DDA76F5482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35954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93FEE-E85D-4E69-B846-C343DA81E8F0}" type="datetime1">
              <a:rPr lang="fr-BE" smtClean="0"/>
              <a:t>4/07/18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39B3-6CE5-4080-8019-2DDA76F5482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28813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1128-5E87-4D56-ABC9-B82234C7E783}" type="datetime1">
              <a:rPr lang="fr-BE" smtClean="0"/>
              <a:t>4/07/18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39B3-6CE5-4080-8019-2DDA76F5482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28525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22C22-3BAB-4D15-976A-696852B7DF7A}" type="datetime1">
              <a:rPr lang="fr-BE" smtClean="0"/>
              <a:t>4/07/18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39B3-6CE5-4080-8019-2DDA76F5482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38638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8DE36-0C66-4A41-A798-B7D99B122202}" type="datetime1">
              <a:rPr lang="fr-BE" smtClean="0"/>
              <a:t>4/07/18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39B3-6CE5-4080-8019-2DDA76F5482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955842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8DE36-0C66-4A41-A798-B7D99B122202}" type="datetime1">
              <a:rPr lang="fr-BE" smtClean="0"/>
              <a:t>4/07/18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39B3-6CE5-4080-8019-2DDA76F5482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042083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82A9A-593C-4EF2-AFB5-8177A7999C70}" type="datetime1">
              <a:rPr lang="fr-BE" smtClean="0"/>
              <a:t>4/07/18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39B3-6CE5-4080-8019-2DDA76F5482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55501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8C1-3A53-475D-93F9-52F9BA1BD4BE}" type="datetime1">
              <a:rPr lang="fr-BE" smtClean="0"/>
              <a:t>4/07/18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39B3-6CE5-4080-8019-2DDA76F5482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11927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5DCC-B2B8-4BFE-9E5E-3E42B550D376}" type="datetime1">
              <a:rPr lang="fr-BE" smtClean="0"/>
              <a:t>4/07/18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39B3-6CE5-4080-8019-2DDA76F5482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83542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8DE36-0C66-4A41-A798-B7D99B122202}" type="datetime1">
              <a:rPr lang="fr-BE" smtClean="0"/>
              <a:t>4/07/18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39B3-6CE5-4080-8019-2DDA76F5482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0627755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6E8A3-18D4-4D15-89D9-F651FB7C69AE}" type="datetime1">
              <a:rPr lang="fr-BE" smtClean="0"/>
              <a:t>4/07/18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39B3-6CE5-4080-8019-2DDA76F5482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89974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DEBB1-16DD-4DCD-B4AA-3783B09AB4F1}" type="datetime1">
              <a:rPr lang="fr-BE" smtClean="0"/>
              <a:t>4/07/18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39B3-6CE5-4080-8019-2DDA76F5482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29849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BFE3-8E8F-4599-99A7-8FAADFF83AC5}" type="datetime1">
              <a:rPr lang="fr-BE" smtClean="0"/>
              <a:t>4/07/18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39B3-6CE5-4080-8019-2DDA76F5482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29521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992E-6857-4644-BB1B-F09100B77DFA}" type="datetime1">
              <a:rPr lang="fr-BE" smtClean="0"/>
              <a:t>4/07/18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39B3-6CE5-4080-8019-2DDA76F5482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09944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EA758-FA75-4DD8-9A94-EC8208691CBA}" type="datetime1">
              <a:rPr lang="fr-BE" smtClean="0"/>
              <a:t>4/07/18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39B3-6CE5-4080-8019-2DDA76F5482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0271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85F47-812C-42F8-B13C-B99C7469B27E}" type="datetime1">
              <a:rPr lang="fr-BE" smtClean="0"/>
              <a:t>4/07/18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39B3-6CE5-4080-8019-2DDA76F5482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27995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468DE36-0C66-4A41-A798-B7D99B122202}" type="datetime1">
              <a:rPr lang="fr-BE" smtClean="0"/>
              <a:t>4/07/18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A5139B3-6CE5-4080-8019-2DDA76F5482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213820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5.png"/><Relationship Id="rId5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Théorie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Les Horloges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681424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01.i.aliimg.com/wsphoto/v0/645893895/8inch-semi-outdoor-font-b-temperature-b-font-font-b-led-b-font-font-b-digital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739" y="3132667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composant « Horloge »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fr-FR" sz="2000" dirty="0" smtClean="0"/>
              <a:t>Accessible dans les « senseurs »</a:t>
            </a:r>
          </a:p>
          <a:p>
            <a:r>
              <a:rPr lang="fr-FR" sz="2000" dirty="0" smtClean="0"/>
              <a:t>Il s’occupe de calculer le temps nécessaire et ensuite de déclencher un événement</a:t>
            </a:r>
            <a:endParaRPr lang="fr-BE" sz="2000" dirty="0" smtClean="0"/>
          </a:p>
          <a:p>
            <a:r>
              <a:rPr lang="fr-FR" sz="2000" dirty="0" smtClean="0"/>
              <a:t>Il répète cette logique jusqu’à ce que vous l’arrêtiez</a:t>
            </a:r>
          </a:p>
          <a:p>
            <a:r>
              <a:rPr lang="fr-FR" sz="2000" dirty="0" smtClean="0"/>
              <a:t>Le temps est donné en millisecondes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39B3-6CE5-4080-8019-2DDA76F5482E}" type="slidenum">
              <a:rPr lang="fr-BE" smtClean="0"/>
              <a:t>2</a:t>
            </a:fld>
            <a:endParaRPr lang="fr-BE"/>
          </a:p>
        </p:txBody>
      </p:sp>
      <p:pic>
        <p:nvPicPr>
          <p:cNvPr id="6" name="Image 5" descr="Capture d’écran 2016-07-05 à 13.36.09.pn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250" b="95833" l="69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4137785"/>
            <a:ext cx="6227098" cy="68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218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</a:t>
            </a:r>
            <a:r>
              <a:rPr lang="fr-FR" smtClean="0"/>
              <a:t>composant Horloge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fr-FR" sz="2000" dirty="0" smtClean="0"/>
              <a:t>Vous pouvez lancer du code, chaque fois que l’horloge se déclenche</a:t>
            </a:r>
            <a:endParaRPr lang="fr-BE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39B3-6CE5-4080-8019-2DDA76F5482E}" type="slidenum">
              <a:rPr lang="fr-BE" smtClean="0"/>
              <a:t>3</a:t>
            </a:fld>
            <a:endParaRPr lang="fr-BE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169" y1="8451" x2="45070" y2="9155"/>
                        <a14:foregroundMark x1="2289" y1="17606" x2="2993" y2="89437"/>
                        <a14:foregroundMark x1="15669" y1="90845" x2="44014" y2="91549"/>
                        <a14:foregroundMark x1="45951" y1="26761" x2="95599" y2="28873"/>
                        <a14:foregroundMark x1="84683" y1="38732" x2="95951" y2="39437"/>
                        <a14:foregroundMark x1="55458" y1="57746" x2="56338" y2="612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02" y="2793651"/>
            <a:ext cx="9396558" cy="234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605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: le décompte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 smtClean="0"/>
              <a:t>Voyons comment utiliser l’horloge</a:t>
            </a:r>
          </a:p>
          <a:p>
            <a:r>
              <a:rPr lang="fr-FR" sz="2000" dirty="0" smtClean="0"/>
              <a:t>Un petit exemple à faire par vous-mêmes : le décompte</a:t>
            </a:r>
          </a:p>
          <a:p>
            <a:r>
              <a:rPr lang="fr-FR" sz="2000" dirty="0" smtClean="0"/>
              <a:t>On affiche un décompte de 10 à 1 puis un message une fois à 0</a:t>
            </a:r>
          </a:p>
          <a:p>
            <a:r>
              <a:rPr lang="fr-FR" sz="2000" dirty="0" smtClean="0"/>
              <a:t>A votre avis, comment s’y prendre ? (Quelques blocs seulement !) </a:t>
            </a:r>
            <a:endParaRPr lang="fr-FR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39B3-6CE5-4080-8019-2DDA76F5482E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7001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leste">
  <a:themeElements>
    <a:clrScheme name="Céleste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élest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élest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96</TotalTime>
  <Words>74</Words>
  <Application>Microsoft Macintosh PowerPoint</Application>
  <PresentationFormat>Grand écran</PresentationFormat>
  <Paragraphs>17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Céleste</vt:lpstr>
      <vt:lpstr>Théorie</vt:lpstr>
      <vt:lpstr>Le composant « Horloge »</vt:lpstr>
      <vt:lpstr>Le composant Horloge</vt:lpstr>
      <vt:lpstr>Exemple : le décompte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Votre premier jeu</dc:title>
  <dc:creator>loïc fortemps</dc:creator>
  <cp:lastModifiedBy>Valentin Haveaux</cp:lastModifiedBy>
  <cp:revision>13</cp:revision>
  <dcterms:created xsi:type="dcterms:W3CDTF">2014-08-04T18:39:06Z</dcterms:created>
  <dcterms:modified xsi:type="dcterms:W3CDTF">2018-07-04T16:10:32Z</dcterms:modified>
</cp:coreProperties>
</file>