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"/>
  </p:notes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ïc fortemps" initials="l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718"/>
  </p:normalViewPr>
  <p:slideViewPr>
    <p:cSldViewPr snapToGrid="0">
      <p:cViewPr varScale="1">
        <p:scale>
          <a:sx n="76" d="100"/>
          <a:sy n="76" d="100"/>
        </p:scale>
        <p:origin x="216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2C27B-043C-4910-8F8C-2E4C99ED81E2}" type="datetimeFigureOut">
              <a:rPr lang="fr-BE" smtClean="0"/>
              <a:t>10/07/18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CC693-AE7F-4B70-A010-5EFBBE92C2D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82599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CC693-AE7F-4B70-A010-5EFBBE92C2D6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573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D0E9C9C-B616-401A-9FCE-CE9F46EA34F9}" type="datetime1">
              <a:rPr lang="fr-BE" smtClean="0"/>
              <a:t>10/07/18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7240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11BC-B0AA-4EAC-AD05-71D0C9E288BF}" type="datetime1">
              <a:rPr lang="fr-BE" smtClean="0"/>
              <a:t>10/07/18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0133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5A93-6E03-4B90-8FDB-F3CA050D7C0F}" type="datetime1">
              <a:rPr lang="fr-BE" smtClean="0"/>
              <a:t>10/07/18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978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963B-B034-41F7-91A9-DBE4147260CC}" type="datetime1">
              <a:rPr lang="fr-BE" smtClean="0"/>
              <a:t>10/07/18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2202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3945-F5D2-4768-9B01-2F450DB3F9AB}" type="datetime1">
              <a:rPr lang="fr-BE" smtClean="0"/>
              <a:t>10/07/18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00732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16A8-DFA9-4ED4-BA3E-FD2F4F8AEF13}" type="datetime1">
              <a:rPr lang="fr-BE" smtClean="0"/>
              <a:t>10/07/18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1334050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16A8-DFA9-4ED4-BA3E-FD2F4F8AEF13}" type="datetime1">
              <a:rPr lang="fr-BE" smtClean="0"/>
              <a:t>10/07/18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23619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77F9-DDAD-4851-BB0D-E4CABAD98F35}" type="datetime1">
              <a:rPr lang="fr-BE" smtClean="0"/>
              <a:t>10/07/18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2549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C47-2667-43DF-9C2E-01466030ACA9}" type="datetime1">
              <a:rPr lang="fr-BE" smtClean="0"/>
              <a:t>10/07/18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369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5001-6BA9-4515-B7D0-1846250461C7}" type="datetime1">
              <a:rPr lang="fr-BE" smtClean="0"/>
              <a:t>10/07/18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8065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16A8-DFA9-4ED4-BA3E-FD2F4F8AEF13}" type="datetime1">
              <a:rPr lang="fr-BE" smtClean="0"/>
              <a:t>10/07/18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10710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7234-1C5C-4ACE-A994-6E768E93C27E}" type="datetime1">
              <a:rPr lang="fr-BE" smtClean="0"/>
              <a:t>10/07/18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965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F5E0-B2D8-4BB5-A643-47E181C54AE0}" type="datetime1">
              <a:rPr lang="fr-BE" smtClean="0"/>
              <a:t>10/07/18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53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1780-686F-4177-BCEC-794470965581}" type="datetime1">
              <a:rPr lang="fr-BE" smtClean="0"/>
              <a:t>10/07/18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37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62D8-ED67-4C2E-9ACC-4428B683D14A}" type="datetime1">
              <a:rPr lang="fr-BE" smtClean="0"/>
              <a:t>10/07/18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6871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C16A-3A43-457D-AE6E-3B787C16786E}" type="datetime1">
              <a:rPr lang="fr-BE" smtClean="0"/>
              <a:t>10/07/18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782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778-47BC-4C7B-BEB3-1142D63119CE}" type="datetime1">
              <a:rPr lang="fr-BE" smtClean="0"/>
              <a:t>10/07/18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778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D216A8-DFA9-4ED4-BA3E-FD2F4F8AEF13}" type="datetime1">
              <a:rPr lang="fr-BE" smtClean="0"/>
              <a:t>10/07/18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A13861-01EF-441A-A9D0-2BE8264E93C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9650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Android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Une présentation du système d’exploitation pour mobile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8886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381118" cy="706964"/>
          </a:xfrm>
        </p:spPr>
        <p:txBody>
          <a:bodyPr/>
          <a:lstStyle/>
          <a:p>
            <a:r>
              <a:rPr lang="fr-FR" dirty="0" smtClean="0"/>
              <a:t>Qu’est ce qu’un Système d’exploitation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9491" y="2725737"/>
            <a:ext cx="8202305" cy="3416300"/>
          </a:xfrm>
        </p:spPr>
        <p:txBody>
          <a:bodyPr>
            <a:noAutofit/>
          </a:bodyPr>
          <a:lstStyle/>
          <a:p>
            <a:r>
              <a:rPr lang="fr-FR" sz="2400" dirty="0" smtClean="0"/>
              <a:t>Un système d’exploitation est un gros logiciel qui s’occupe de gérer le hardware.</a:t>
            </a:r>
            <a:endParaRPr lang="fr-BE" sz="2400" dirty="0" smtClean="0"/>
          </a:p>
          <a:p>
            <a:r>
              <a:rPr lang="fr-FR" sz="2400" dirty="0" smtClean="0"/>
              <a:t>Exemples de choses que fait un OS (Operating System) :</a:t>
            </a:r>
          </a:p>
          <a:p>
            <a:pPr lvl="1"/>
            <a:r>
              <a:rPr lang="fr-FR" sz="2000" dirty="0" smtClean="0"/>
              <a:t>Changer les pixels de l’écran</a:t>
            </a:r>
          </a:p>
          <a:p>
            <a:pPr lvl="1"/>
            <a:r>
              <a:rPr lang="fr-FR" sz="2000" dirty="0" smtClean="0"/>
              <a:t>Utiliser l’antenne pour détecter les réseaux GSM</a:t>
            </a:r>
          </a:p>
          <a:p>
            <a:pPr lvl="1"/>
            <a:r>
              <a:rPr lang="fr-FR" sz="2000" dirty="0" smtClean="0"/>
              <a:t>Lancer des applications et les arrêter</a:t>
            </a:r>
          </a:p>
          <a:p>
            <a:endParaRPr lang="fr-FR" sz="2400" dirty="0"/>
          </a:p>
          <a:p>
            <a:r>
              <a:rPr lang="fr-FR" sz="2400" dirty="0" smtClean="0"/>
              <a:t>Pour votre ordinateur, vous avez comme OS : Windows, </a:t>
            </a:r>
            <a:r>
              <a:rPr lang="fr-FR" sz="2400" dirty="0"/>
              <a:t> </a:t>
            </a:r>
            <a:r>
              <a:rPr lang="fr-FR" sz="2400" dirty="0" smtClean="0"/>
              <a:t>  OS X ou Linux.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2</a:t>
            </a:fld>
            <a:endParaRPr lang="fr-BE"/>
          </a:p>
        </p:txBody>
      </p:sp>
      <p:pic>
        <p:nvPicPr>
          <p:cNvPr id="3076" name="Picture 4" descr="http://www.webopedia.com/FIG/OPER-SY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587" y="2847974"/>
            <a:ext cx="3514725" cy="31718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38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systèmes d’exploitation mobiles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fr-FR" sz="2400" dirty="0" smtClean="0"/>
              <a:t>Il existe 3 principaux OS mobiles actuellement sur le marché :</a:t>
            </a:r>
          </a:p>
          <a:p>
            <a:pPr lvl="1"/>
            <a:r>
              <a:rPr lang="fr-FR" sz="2000" dirty="0" smtClean="0"/>
              <a:t>Android développé par Google</a:t>
            </a:r>
          </a:p>
          <a:p>
            <a:pPr lvl="1"/>
            <a:r>
              <a:rPr lang="fr-FR" sz="2000" dirty="0" smtClean="0"/>
              <a:t>iOS développé par Apple</a:t>
            </a:r>
          </a:p>
          <a:p>
            <a:pPr lvl="1"/>
            <a:r>
              <a:rPr lang="fr-FR" sz="2000" dirty="0" smtClean="0"/>
              <a:t>Windows Phone développé par </a:t>
            </a:r>
            <a:r>
              <a:rPr lang="fr-FR" sz="2000" dirty="0" smtClean="0"/>
              <a:t>Microsoft		</a:t>
            </a:r>
            <a:endParaRPr lang="fr-BE" sz="2000" b="1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3</a:t>
            </a:fld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135" y="4054108"/>
            <a:ext cx="2656688" cy="2656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9613" y="4333685"/>
            <a:ext cx="2097535" cy="20975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2224" y="5111458"/>
            <a:ext cx="3816824" cy="5419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rapèze 4"/>
          <p:cNvSpPr/>
          <p:nvPr/>
        </p:nvSpPr>
        <p:spPr>
          <a:xfrm rot="10800000">
            <a:off x="9788110" y="5172835"/>
            <a:ext cx="1507066" cy="1453858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042026" y="3504968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  <a:sym typeface="Wingdings"/>
              </a:rPr>
              <a:t> POUBELLE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1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5.92593E-6 C -0.00182 -0.00069 -0.00391 -0.00069 -0.00547 -0.00231 C -0.01107 -0.0081 -0.00911 -0.01041 -0.01107 -0.01967 C -0.0125 -0.02685 -0.01432 -0.03078 -0.01667 -0.03703 C -0.01758 -0.04189 -0.01862 -0.04675 -0.0194 -0.05185 C -0.01979 -0.05509 -0.02005 -0.05856 -0.02083 -0.06157 C -0.02148 -0.06504 -0.02266 -0.06828 -0.02357 -0.07152 C -0.02396 -0.07569 -0.02448 -0.07985 -0.025 -0.08379 C -0.02539 -0.08888 -0.02578 -0.09374 -0.0263 -0.0986 C -0.02721 -0.10694 -0.02917 -0.12337 -0.02917 -0.12337 C -0.02865 -0.13657 -0.02956 -0.15023 -0.02773 -0.16296 C -0.02708 -0.16689 -0.02383 -0.16759 -0.02214 -0.17036 C -0.01875 -0.17569 -0.01563 -0.18171 -0.0125 -0.18749 C -0.01107 -0.19004 -0.0099 -0.19305 -0.00833 -0.1949 C -0.0069 -0.19652 -0.00534 -0.19791 -0.00417 -0.19999 C -0.0026 -0.20208 -0.00117 -0.20462 2.70833E-6 -0.2074 C 0.00156 -0.21041 0.00247 -0.21458 0.00417 -0.21712 C 0.00716 -0.22175 0.01172 -0.22291 0.01536 -0.22453 C 0.01901 -0.22291 0.02292 -0.22245 0.02643 -0.21967 C 0.02956 -0.21735 0.03477 -0.20972 0.03477 -0.20972 C 0.03698 -0.20393 0.03997 -0.19606 0.04167 -0.19004 C 0.04284 -0.1861 0.04362 -0.18171 0.04453 -0.17777 C 0.04479 -0.17337 0.04727 -0.13402 0.04727 -0.13078 C 0.04727 -0.11597 0.04687 -0.10115 0.04583 -0.08634 C 0.04557 -0.08124 0.04414 -0.07638 0.0431 -0.07152 C 0.04102 -0.06226 0.03763 -0.05347 0.03333 -0.04675 C 0.03229 -0.04513 0.0306 -0.04513 0.02917 -0.04444 C 0.02174 -0.04513 0.01432 -0.04536 0.00703 -0.04675 C 0.0056 -0.04722 0.0043 -0.0486 0.00286 -0.0493 C 0.00052 -0.05023 -0.00182 -0.05092 -0.00417 -0.05185 C -0.00599 -0.05347 -0.00781 -0.05532 -0.00964 -0.05671 C -0.01563 -0.06134 -0.01263 -0.05671 -0.0194 -0.06411 C -0.02135 -0.0662 -0.02305 -0.06898 -0.025 -0.07152 C -0.02591 -0.07569 -0.02669 -0.07985 -0.02773 -0.08379 C -0.02904 -0.08888 -0.03099 -0.09328 -0.0319 -0.0986 C -0.03294 -0.10509 -0.03281 -0.1118 -0.0332 -0.11851 C -0.03281 -0.13726 -0.03346 -0.15648 -0.0319 -0.17523 C -0.03151 -0.17939 -0.02878 -0.18148 -0.02773 -0.18518 C -0.02656 -0.18888 -0.02604 -0.19351 -0.025 -0.19745 C -0.01745 -0.22638 -0.02279 -0.20879 -0.0138 -0.22708 C -0.01237 -0.23009 -0.01133 -0.23402 -0.00964 -0.23703 C -0.00807 -0.23981 -0.00586 -0.24166 -0.00417 -0.24444 C -0.00117 -0.24907 0.00208 -0.25347 0.00417 -0.25925 C 0.00664 -0.26573 0.0069 -0.26828 0.0112 -0.27152 C 0.01289 -0.27291 0.01484 -0.27314 0.01667 -0.27407 C 0.01992 -0.27314 0.02357 -0.2743 0.02643 -0.27152 C 0.02995 -0.26828 0.03151 -0.26064 0.03477 -0.25671 L 0.03893 -0.25185 C 0.04362 -0.23935 0.04492 -0.23796 0.04727 -0.22453 C 0.04844 -0.21805 0.05 -0.20485 0.05 -0.20485 C 0.04753 -0.11481 0.05365 -0.18009 0.04453 -0.14305 C 0.04284 -0.13634 0.04401 -0.13078 0.04036 -0.12592 C 0.03789 -0.12245 0.03477 -0.12083 0.03203 -0.11851 C 0.02917 -0.12083 0.02617 -0.12245 0.0237 -0.12592 C 0.02161 -0.12847 0.01927 -0.14027 0.0181 -0.14305 C 0.01693 -0.14606 0.01536 -0.14814 0.01393 -0.15046 L 0.00833 -0.17036 C 0.00703 -0.17523 0.00534 -0.18009 0.00417 -0.18518 L -0.0013 -0.20972 C -0.00182 -0.21712 -0.00208 -0.22453 -0.00273 -0.23194 C -0.00299 -0.2361 -0.00365 -0.24027 -0.00417 -0.24444 C -0.00456 -0.2493 -0.00508 -0.25416 -0.00547 -0.25925 C -0.00508 -0.28796 -0.00534 -0.31689 -0.00417 -0.3456 C -0.00391 -0.35069 -0.00234 -0.35555 -0.0013 -0.36041 C 0.00221 -0.37777 0.00026 -0.36921 0.00703 -0.38518 C 0.02253 -0.42175 -0.00508 -0.35925 0.01393 -0.39999 C 0.01497 -0.40208 0.01562 -0.40509 0.01667 -0.4074 C 0.01836 -0.41087 0.02057 -0.41365 0.02227 -0.41712 C 0.02331 -0.41944 0.02396 -0.42245 0.025 -0.42453 C 0.0276 -0.42985 0.0306 -0.43448 0.03333 -0.43935 L 0.0375 -0.44675 C 0.03893 -0.4493 0.03984 -0.45347 0.04167 -0.45416 C 0.0487 -0.4574 0.04544 -0.45555 0.05143 -0.45902 C 0.05599 -0.45833 0.06094 -0.45948 0.06536 -0.45671 C 0.06667 -0.45578 0.06602 -0.45161 0.06667 -0.4493 C 0.06797 -0.4449 0.06953 -0.44097 0.07083 -0.43703 C 0.07135 -0.43194 0.07174 -0.42708 0.07227 -0.42222 C 0.07266 -0.41874 0.07318 -0.4155 0.0737 -0.41226 C 0.07891 -0.37823 0.07747 -0.38657 0.08203 -0.36296 C 0.08242 -0.35717 0.08268 -0.35115 0.08333 -0.3456 C 0.08464 -0.33564 0.08698 -0.32777 0.08893 -0.31851 C 0.08893 -0.31851 0.09232 -0.29999 0.0931 -0.29629 L 0.09453 -0.28888 C 0.09206 -0.25879 0.09427 -0.28263 0.09167 -0.26157 C 0.09115 -0.25763 0.09102 -0.25323 0.09036 -0.2493 C 0.08958 -0.24513 0.08841 -0.24097 0.0875 -0.23703 L 0.08477 -0.21226 L 0.08333 -0.19999 C 0.07812 -0.08911 0.0832 -0.20555 0.0806 0.06436 C 0.07891 0.22987 0.07917 0.04329 0.07917 0.1382 " pathEditMode="relative" ptsTypes="AAAAAAAAAAAAAAAAAAAAAAAAAAAAAAAAAAAAAAAAAAAAAAAAAAAAAAAAAAAAAAAAAAAAAAAAAAAAAAAAAAAAAAAAAA">
                                      <p:cBhvr>
                                        <p:cTn id="8" dur="3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xit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Android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2" y="2438400"/>
            <a:ext cx="10910454" cy="3432175"/>
          </a:xfrm>
        </p:spPr>
        <p:txBody>
          <a:bodyPr anchor="t">
            <a:normAutofit/>
          </a:bodyPr>
          <a:lstStyle/>
          <a:p>
            <a:r>
              <a:rPr lang="fr-FR" sz="2000" dirty="0" smtClean="0"/>
              <a:t>Le système le plus utilisé sur le marché mobile</a:t>
            </a:r>
          </a:p>
          <a:p>
            <a:r>
              <a:rPr lang="fr-FR" sz="2000" dirty="0" smtClean="0"/>
              <a:t>Ouvert et accessible pour les développeurs</a:t>
            </a:r>
          </a:p>
          <a:p>
            <a:r>
              <a:rPr lang="fr-FR" sz="2000" dirty="0" smtClean="0"/>
              <a:t>On peut programmer pour Android sur tous les OS pour ordinateur (Windows, Linux, OS X).</a:t>
            </a:r>
          </a:p>
          <a:p>
            <a:r>
              <a:rPr lang="fr-FR" sz="2000" dirty="0" smtClean="0"/>
              <a:t>Publier sur le </a:t>
            </a:r>
            <a:r>
              <a:rPr lang="fr-FR" sz="2000" dirty="0" err="1" smtClean="0"/>
              <a:t>PlayStore</a:t>
            </a:r>
            <a:r>
              <a:rPr lang="fr-FR" sz="2000" dirty="0" smtClean="0"/>
              <a:t> ne coûte pas cher</a:t>
            </a:r>
          </a:p>
          <a:p>
            <a:r>
              <a:rPr lang="fr-FR" sz="2000" dirty="0" smtClean="0"/>
              <a:t>De nombreux constructeurs font confiance à Android pour leurs téléphones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556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Android ?</a:t>
            </a:r>
            <a:endParaRPr lang="fr-BE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5</a:t>
            </a:fld>
            <a:endParaRPr lang="fr-BE"/>
          </a:p>
        </p:txBody>
      </p:sp>
      <p:pic>
        <p:nvPicPr>
          <p:cNvPr id="2050" name="Picture 2" descr="http://upload.wikimedia.org/wikipedia/commons/thumb/8/83/World_Wide_Smartphone_Sales.png/700px-World_Wide_Smartphone_Sa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913" y="1724025"/>
            <a:ext cx="7983135" cy="4524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différentes versions</a:t>
            </a:r>
            <a:endParaRPr lang="fr-BE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6</a:t>
            </a:fld>
            <a:endParaRPr lang="fr-BE"/>
          </a:p>
        </p:txBody>
      </p:sp>
      <p:pic>
        <p:nvPicPr>
          <p:cNvPr id="1026" name="Picture 2" descr="https://www.counterpointresearch.com/wp-content/uploads/2017/05/Launch-of-Android-Version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7"/>
          <a:stretch/>
        </p:blipFill>
        <p:spPr bwMode="auto">
          <a:xfrm>
            <a:off x="1271299" y="1685358"/>
            <a:ext cx="8960427" cy="486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07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 peut créer une application pour Android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1" y="2142067"/>
            <a:ext cx="10841181" cy="364913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N’importe qui du moment qu’il a accès à un ordinateur.</a:t>
            </a:r>
          </a:p>
          <a:p>
            <a:r>
              <a:rPr lang="fr-FR" sz="2400" dirty="0" smtClean="0"/>
              <a:t>Il est conseillé de posséder un smartphone sur Android pour tester l’application</a:t>
            </a:r>
          </a:p>
          <a:p>
            <a:pPr lvl="1"/>
            <a:r>
              <a:rPr lang="fr-FR" sz="2000" dirty="0" smtClean="0"/>
              <a:t>Vous pouvez également utiliser un simulateur sur ordinateur</a:t>
            </a:r>
          </a:p>
          <a:p>
            <a:pPr lvl="1"/>
            <a:endParaRPr lang="fr-FR" sz="2000" dirty="0"/>
          </a:p>
          <a:p>
            <a:pPr lvl="1"/>
            <a:endParaRPr lang="fr-FR" sz="2000" dirty="0" smtClean="0"/>
          </a:p>
          <a:p>
            <a:r>
              <a:rPr lang="fr-FR" sz="2400" dirty="0" smtClean="0"/>
              <a:t>Les développeurs publient des applications sur le </a:t>
            </a:r>
            <a:r>
              <a:rPr lang="fr-FR" sz="2400" dirty="0" err="1" smtClean="0"/>
              <a:t>PlayStore</a:t>
            </a:r>
            <a:r>
              <a:rPr lang="fr-FR" sz="2400" dirty="0" smtClean="0"/>
              <a:t> et tout le monde peut alors les télécharger et les installer.</a:t>
            </a:r>
            <a:endParaRPr lang="fr-BE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383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créer des applications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fr-FR" sz="2000" dirty="0" smtClean="0"/>
              <a:t>Lorsque vous constatez un ‘manque ’ dans les applications actuelles</a:t>
            </a:r>
          </a:p>
          <a:p>
            <a:r>
              <a:rPr lang="fr-FR" sz="2000" dirty="0" smtClean="0"/>
              <a:t>Lorsque vous avez une bonne idée pour un jeu / réseau social</a:t>
            </a:r>
          </a:p>
          <a:p>
            <a:endParaRPr lang="fr-FR" sz="2000" dirty="0"/>
          </a:p>
          <a:p>
            <a:r>
              <a:rPr lang="fr-FR" sz="2000" dirty="0" smtClean="0"/>
              <a:t>Les créateurs de ces applications ont commencé chez eux et sont maintenant multimillionnaire : </a:t>
            </a:r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3861-01EF-441A-A9D0-2BE8264E93C8}" type="slidenum">
              <a:rPr lang="fr-BE" smtClean="0"/>
              <a:t>8</a:t>
            </a:fld>
            <a:endParaRPr lang="fr-BE"/>
          </a:p>
        </p:txBody>
      </p:sp>
      <p:pic>
        <p:nvPicPr>
          <p:cNvPr id="2050" name="Picture 2" descr="Ã©sultat de recherche d'images pour &quot;tinder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9" y="4487312"/>
            <a:ext cx="1456267" cy="192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Ã©sultat de recherche d'images pour &quot;snapchat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37" y="4485333"/>
            <a:ext cx="1929600" cy="19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Ã©sultat de recherche d'images pour &quot;watsape pn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98" y="4485333"/>
            <a:ext cx="1929600" cy="19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Ã©sultat de recherche d'images pour &quot;instagram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460" y="4485333"/>
            <a:ext cx="1929600" cy="19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4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138</TotalTime>
  <Words>244</Words>
  <Application>Microsoft Macintosh PowerPoint</Application>
  <PresentationFormat>Grand écran</PresentationFormat>
  <Paragraphs>45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Wingdings</vt:lpstr>
      <vt:lpstr>Arial</vt:lpstr>
      <vt:lpstr>Céleste</vt:lpstr>
      <vt:lpstr>Android</vt:lpstr>
      <vt:lpstr>Qu’est ce qu’un Système d’exploitation ?</vt:lpstr>
      <vt:lpstr>Les systèmes d’exploitation mobiles</vt:lpstr>
      <vt:lpstr>Pourquoi Android ?</vt:lpstr>
      <vt:lpstr>Pourquoi Android ?</vt:lpstr>
      <vt:lpstr>Les différentes versions</vt:lpstr>
      <vt:lpstr>Qui peut créer une application pour Android ?</vt:lpstr>
      <vt:lpstr>Pourquoi créer des applications ?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loïc fortemps</dc:creator>
  <cp:lastModifiedBy>Valentin Haveaux</cp:lastModifiedBy>
  <cp:revision>19</cp:revision>
  <dcterms:created xsi:type="dcterms:W3CDTF">2014-07-25T20:52:02Z</dcterms:created>
  <dcterms:modified xsi:type="dcterms:W3CDTF">2018-07-10T13:54:39Z</dcterms:modified>
</cp:coreProperties>
</file>