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8"/>
  </p:normalViewPr>
  <p:slideViewPr>
    <p:cSldViewPr snapToGrid="0">
      <p:cViewPr varScale="1">
        <p:scale>
          <a:sx n="92" d="100"/>
          <a:sy n="92" d="100"/>
        </p:scale>
        <p:origin x="78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25E81-8967-43A2-BC18-3B75F0E87211}" type="datetimeFigureOut">
              <a:rPr lang="fr-BE" smtClean="0"/>
              <a:t>26/06/18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E6F3B-8094-480D-A992-A20508C53C2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3523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E6F3B-8094-480D-A992-A20508C53C2D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9478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1E12DEE-300F-476B-A629-EEAB51356A7D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1004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8CE3-3A34-46C4-8112-07DFFCCEED37}" type="datetime1">
              <a:rPr lang="fr-BE" smtClean="0"/>
              <a:t>26/06/18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660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DB17-B18C-46EC-9ADC-AC64AF656DC8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78858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F568-5C6A-47F9-AF56-BE2805EB25E5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69165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B5F8-1084-4602-BBFC-BEE402D87584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5915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A44C-68DF-4EFE-AC15-4192ADB60E6E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620389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A44C-68DF-4EFE-AC15-4192ADB60E6E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376259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4262-9EBC-403B-9A3D-26C4C1DB12B6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932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BD46-4B0C-4723-9A8D-980F281F85E8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628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E771-9AE6-4966-AC2B-62342D579F1B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63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A44C-68DF-4EFE-AC15-4192ADB60E6E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3798691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9FC5-E8F5-4125-97EB-455DC25A10C4}" type="datetime1">
              <a:rPr lang="fr-BE" smtClean="0"/>
              <a:t>26/06/18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6515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329-877F-4432-98E4-B5131FDF1322}" type="datetime1">
              <a:rPr lang="fr-BE" smtClean="0"/>
              <a:t>26/06/18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702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764D-CE8D-4B05-B074-A6A9D45A375B}" type="datetime1">
              <a:rPr lang="fr-BE" smtClean="0"/>
              <a:t>26/06/18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201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3937-438C-4120-88F6-FB83D89D22A8}" type="datetime1">
              <a:rPr lang="fr-BE" smtClean="0"/>
              <a:t>26/06/18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995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B96F-F23B-4A50-98FD-FCEBC8B7C9F3}" type="datetime1">
              <a:rPr lang="fr-BE" smtClean="0"/>
              <a:t>26/06/18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008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AF9B-CA30-4A22-B92B-9128AB1FC72E}" type="datetime1">
              <a:rPr lang="fr-BE" smtClean="0"/>
              <a:t>26/06/18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728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39A44C-68DF-4EFE-AC15-4192ADB60E6E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5970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Théorie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structures conditionnelles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44124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Essayer de créer une application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Utilisez le </a:t>
            </a:r>
            <a:r>
              <a:rPr lang="fr-FR" sz="2000" dirty="0" err="1" smtClean="0"/>
              <a:t>pseudo-code</a:t>
            </a:r>
            <a:r>
              <a:rPr lang="fr-FR" sz="2000" dirty="0" smtClean="0"/>
              <a:t> que nous avons vu pour programmer votre application</a:t>
            </a:r>
          </a:p>
          <a:p>
            <a:r>
              <a:rPr lang="fr-FR" sz="2000" dirty="0" smtClean="0"/>
              <a:t>Les blocs « si-sinon alors » se trouve dans la catégorie « contrôles »</a:t>
            </a:r>
            <a:endParaRPr lang="fr-BE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39469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solution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11</a:t>
            </a:fld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151" y1="7391" x2="45168" y2="9130"/>
                        <a14:foregroundMark x1="6303" y1="22609" x2="7773" y2="90435"/>
                        <a14:foregroundMark x1="3782" y1="24348" x2="73739" y2="21739"/>
                        <a14:foregroundMark x1="3151" y1="18261" x2="3571" y2="930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78" y="2686759"/>
            <a:ext cx="6897007" cy="333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24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Pour construire des applications plus intéressantes, il est nécessaire de connaitre quelques notions de programmation.</a:t>
            </a:r>
          </a:p>
          <a:p>
            <a:pPr lvl="1"/>
            <a:r>
              <a:rPr lang="fr-FR" sz="2000" dirty="0" smtClean="0"/>
              <a:t>On ne peut pas se contenter de boutons et de champs de texte</a:t>
            </a:r>
          </a:p>
          <a:p>
            <a:pPr lvl="1"/>
            <a:r>
              <a:rPr lang="fr-FR" sz="2000" dirty="0" smtClean="0"/>
              <a:t>Il faut que notre algorithme puisse « choisir »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pPr lvl="1"/>
            <a:endParaRPr lang="fr-BE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7685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exemple de situation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Imaginez que vous demandez à l’utilisateur son âge</a:t>
            </a:r>
          </a:p>
          <a:p>
            <a:pPr lvl="1"/>
            <a:r>
              <a:rPr lang="fr-FR" sz="2000" dirty="0" smtClean="0"/>
              <a:t>Si il a &gt; 18 ans, vous affichez « Vous êtes majeur » à l’écran</a:t>
            </a:r>
          </a:p>
          <a:p>
            <a:pPr lvl="1"/>
            <a:r>
              <a:rPr lang="fr-FR" sz="2000" dirty="0" smtClean="0"/>
              <a:t>Sinon vous affichez « Vous êtes mineur »</a:t>
            </a:r>
          </a:p>
          <a:p>
            <a:r>
              <a:rPr lang="fr-FR" sz="2400" dirty="0" smtClean="0"/>
              <a:t>Pouvez-vous imaginer une solution avec les blocs que nous avons vu ?</a:t>
            </a:r>
          </a:p>
          <a:p>
            <a:pPr marL="0" indent="0">
              <a:buNone/>
            </a:pPr>
            <a:endParaRPr lang="fr-BE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9992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structures conditionnelles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Pourquoi conditionnelles ?</a:t>
            </a:r>
          </a:p>
          <a:p>
            <a:pPr lvl="1"/>
            <a:r>
              <a:rPr lang="fr-FR" sz="2000" dirty="0" smtClean="0"/>
              <a:t>On va évaluer une « condition »</a:t>
            </a:r>
          </a:p>
          <a:p>
            <a:pPr lvl="1"/>
            <a:r>
              <a:rPr lang="fr-FR" sz="2000" dirty="0" smtClean="0"/>
              <a:t>Une condition peut être vraie ou fausse</a:t>
            </a:r>
          </a:p>
          <a:p>
            <a:r>
              <a:rPr lang="fr-FR" sz="2400" b="1" dirty="0" smtClean="0"/>
              <a:t>Si</a:t>
            </a:r>
            <a:r>
              <a:rPr lang="fr-FR" sz="2400" dirty="0" smtClean="0"/>
              <a:t> la condition est vraie </a:t>
            </a:r>
            <a:r>
              <a:rPr lang="fr-FR" sz="2400" b="1" dirty="0" smtClean="0"/>
              <a:t>alors</a:t>
            </a:r>
            <a:r>
              <a:rPr lang="fr-FR" sz="2400" dirty="0" smtClean="0"/>
              <a:t> on évaluera du code</a:t>
            </a:r>
          </a:p>
          <a:p>
            <a:pPr lvl="1"/>
            <a:r>
              <a:rPr lang="fr-FR" sz="2000" b="1" dirty="0" smtClean="0"/>
              <a:t>Sinon</a:t>
            </a:r>
            <a:r>
              <a:rPr lang="fr-FR" sz="2000" dirty="0" smtClean="0"/>
              <a:t> on évaluera un autre code </a:t>
            </a:r>
          </a:p>
          <a:p>
            <a:r>
              <a:rPr lang="fr-FR" sz="2400" dirty="0" smtClean="0"/>
              <a:t>Comme d’habitude en informatique, on utilisera des mots-clés</a:t>
            </a:r>
          </a:p>
          <a:p>
            <a:pPr lvl="1"/>
            <a:r>
              <a:rPr lang="fr-FR" sz="2000" dirty="0" smtClean="0"/>
              <a:t>Ici , il s’agira de </a:t>
            </a:r>
            <a:r>
              <a:rPr lang="fr-FR" sz="2000" b="1" dirty="0" smtClean="0"/>
              <a:t>si, alors </a:t>
            </a:r>
            <a:r>
              <a:rPr lang="fr-FR" sz="2000" dirty="0" smtClean="0"/>
              <a:t>et </a:t>
            </a:r>
            <a:r>
              <a:rPr lang="fr-FR" sz="2000" b="1" dirty="0" smtClean="0"/>
              <a:t>sinon </a:t>
            </a:r>
            <a:endParaRPr lang="fr-BE" sz="20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74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structures conditionnelles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Voici donc la structure type que nous utiliserons : </a:t>
            </a:r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Si la condition est vraie, alors le code      ne sera jamais exécuté, si elle est fausse, le code      ne sera jamais exécuté.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5</a:t>
            </a:fld>
            <a:endParaRPr lang="fr-BE"/>
          </a:p>
        </p:txBody>
      </p:sp>
      <p:sp>
        <p:nvSpPr>
          <p:cNvPr id="4" name="ZoneTexte 3"/>
          <p:cNvSpPr txBox="1"/>
          <p:nvPr/>
        </p:nvSpPr>
        <p:spPr>
          <a:xfrm>
            <a:off x="2374711" y="3152634"/>
            <a:ext cx="4421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Si</a:t>
            </a:r>
            <a:r>
              <a:rPr lang="fr-FR" dirty="0" smtClean="0"/>
              <a:t> &lt;condition&gt; </a:t>
            </a:r>
            <a:r>
              <a:rPr lang="fr-FR" i="1" dirty="0" smtClean="0"/>
              <a:t>alors</a:t>
            </a:r>
          </a:p>
          <a:p>
            <a:r>
              <a:rPr lang="fr-FR" dirty="0"/>
              <a:t>	</a:t>
            </a:r>
            <a:r>
              <a:rPr lang="fr-FR" dirty="0" smtClean="0"/>
              <a:t>code</a:t>
            </a:r>
          </a:p>
          <a:p>
            <a:r>
              <a:rPr lang="fr-FR" i="1" dirty="0" smtClean="0"/>
              <a:t>Sinon</a:t>
            </a:r>
          </a:p>
          <a:p>
            <a:r>
              <a:rPr lang="fr-FR" dirty="0"/>
              <a:t>	</a:t>
            </a:r>
            <a:r>
              <a:rPr lang="fr-FR" dirty="0" smtClean="0"/>
              <a:t>code</a:t>
            </a:r>
            <a:endParaRPr lang="fr-BE" dirty="0"/>
          </a:p>
        </p:txBody>
      </p:sp>
      <p:sp>
        <p:nvSpPr>
          <p:cNvPr id="6" name="Ellipse 5"/>
          <p:cNvSpPr/>
          <p:nvPr/>
        </p:nvSpPr>
        <p:spPr>
          <a:xfrm>
            <a:off x="4311469" y="4042016"/>
            <a:ext cx="218364" cy="232012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BE" dirty="0"/>
          </a:p>
        </p:txBody>
      </p:sp>
      <p:sp>
        <p:nvSpPr>
          <p:cNvPr id="7" name="Ellipse 6"/>
          <p:cNvSpPr/>
          <p:nvPr/>
        </p:nvSpPr>
        <p:spPr>
          <a:xfrm>
            <a:off x="4891070" y="4777777"/>
            <a:ext cx="218364" cy="232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BE" dirty="0"/>
          </a:p>
        </p:txBody>
      </p:sp>
      <p:sp>
        <p:nvSpPr>
          <p:cNvPr id="9" name="Ellipse 8"/>
          <p:cNvSpPr/>
          <p:nvPr/>
        </p:nvSpPr>
        <p:spPr>
          <a:xfrm>
            <a:off x="4310603" y="3481319"/>
            <a:ext cx="218364" cy="232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fr-BE" dirty="0"/>
          </a:p>
        </p:txBody>
      </p:sp>
      <p:sp>
        <p:nvSpPr>
          <p:cNvPr id="10" name="Ellipse 9"/>
          <p:cNvSpPr/>
          <p:nvPr/>
        </p:nvSpPr>
        <p:spPr>
          <a:xfrm>
            <a:off x="10266060" y="4777777"/>
            <a:ext cx="218364" cy="232012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17739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autre exemple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Considérez la situation suivante :</a:t>
            </a:r>
          </a:p>
          <a:p>
            <a:pPr lvl="1"/>
            <a:r>
              <a:rPr lang="fr-FR" sz="2000" dirty="0" smtClean="0"/>
              <a:t>Si l’utilisateur a &gt; 18 ans , affichez « Tu es majeur »</a:t>
            </a:r>
          </a:p>
          <a:p>
            <a:pPr lvl="1"/>
            <a:r>
              <a:rPr lang="fr-FR" sz="2000" dirty="0" smtClean="0"/>
              <a:t>Si l’utilisateur a &lt; 18 ans, affichez « Tu es mineur »</a:t>
            </a:r>
          </a:p>
          <a:p>
            <a:pPr lvl="1"/>
            <a:r>
              <a:rPr lang="fr-FR" sz="2000" dirty="0" smtClean="0"/>
              <a:t>Si l’utilisateur a 18 ans, affichez « Tu as 18 ans »</a:t>
            </a:r>
          </a:p>
          <a:p>
            <a:pPr lvl="1"/>
            <a:endParaRPr lang="fr-FR" sz="2000" dirty="0"/>
          </a:p>
          <a:p>
            <a:r>
              <a:rPr lang="fr-FR" sz="2400" dirty="0" smtClean="0"/>
              <a:t>Comment feriez-vous avec ce qu’on a vu pour exprimer ce petit programme ?</a:t>
            </a:r>
          </a:p>
          <a:p>
            <a:pPr marL="457200" lvl="1" indent="0">
              <a:buNone/>
            </a:pPr>
            <a:endParaRPr lang="fr-BE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8740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solution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err="1"/>
              <a:t>a</a:t>
            </a:r>
            <a:r>
              <a:rPr lang="fr-FR" sz="2000" dirty="0" err="1" smtClean="0"/>
              <a:t>ge</a:t>
            </a:r>
            <a:r>
              <a:rPr lang="fr-FR" sz="2000" dirty="0" smtClean="0"/>
              <a:t> = </a:t>
            </a:r>
            <a:r>
              <a:rPr lang="fr-FR" sz="2000" dirty="0" err="1" smtClean="0"/>
              <a:t>textBox.texte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Si </a:t>
            </a:r>
            <a:r>
              <a:rPr lang="fr-FR" sz="2000" dirty="0" err="1" smtClean="0"/>
              <a:t>age</a:t>
            </a:r>
            <a:r>
              <a:rPr lang="fr-FR" sz="2000" dirty="0" smtClean="0"/>
              <a:t> &gt; 18 alors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smtClean="0"/>
              <a:t>mettre </a:t>
            </a:r>
            <a:r>
              <a:rPr lang="fr-FR" sz="2000" dirty="0" err="1" smtClean="0"/>
              <a:t>label.texte</a:t>
            </a:r>
            <a:r>
              <a:rPr lang="fr-FR" sz="2000" dirty="0" smtClean="0"/>
              <a:t> à « Vous êtes majeur »</a:t>
            </a:r>
          </a:p>
          <a:p>
            <a:pPr marL="0" indent="0">
              <a:buNone/>
            </a:pPr>
            <a:r>
              <a:rPr lang="fr-FR" sz="2000" dirty="0" smtClean="0"/>
              <a:t>Sinon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smtClean="0"/>
              <a:t>Si </a:t>
            </a:r>
            <a:r>
              <a:rPr lang="fr-FR" sz="2000" dirty="0" err="1" smtClean="0"/>
              <a:t>age</a:t>
            </a:r>
            <a:r>
              <a:rPr lang="fr-FR" sz="2000" dirty="0" smtClean="0"/>
              <a:t> </a:t>
            </a:r>
            <a:r>
              <a:rPr lang="fr-FR" sz="2000" dirty="0"/>
              <a:t>=</a:t>
            </a:r>
            <a:r>
              <a:rPr lang="fr-FR" sz="2000" dirty="0" smtClean="0"/>
              <a:t> 18 alors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smtClean="0"/>
              <a:t>	mettre </a:t>
            </a:r>
            <a:r>
              <a:rPr lang="fr-FR" sz="2000" dirty="0" err="1" smtClean="0"/>
              <a:t>label.texte</a:t>
            </a:r>
            <a:r>
              <a:rPr lang="fr-FR" sz="2000" dirty="0" smtClean="0"/>
              <a:t> à « Tout juste majeur »</a:t>
            </a:r>
          </a:p>
          <a:p>
            <a:pPr marL="0" indent="0">
              <a:buNone/>
            </a:pPr>
            <a:r>
              <a:rPr lang="fr-FR" sz="2000" dirty="0"/>
              <a:t>	S</a:t>
            </a:r>
            <a:r>
              <a:rPr lang="fr-FR" sz="2000" dirty="0" smtClean="0"/>
              <a:t>inon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smtClean="0"/>
              <a:t>	mettre </a:t>
            </a:r>
            <a:r>
              <a:rPr lang="fr-FR" sz="2000" dirty="0" err="1" smtClean="0"/>
              <a:t>label.texte</a:t>
            </a:r>
            <a:r>
              <a:rPr lang="fr-FR" sz="2000" dirty="0" smtClean="0"/>
              <a:t> à « Vous êtes mineur »</a:t>
            </a:r>
          </a:p>
          <a:p>
            <a:pPr marL="0" indent="0">
              <a:buNone/>
            </a:pPr>
            <a:endParaRPr lang="fr-BE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71510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petite extension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70004"/>
          </a:xfrm>
        </p:spPr>
        <p:txBody>
          <a:bodyPr>
            <a:noAutofit/>
          </a:bodyPr>
          <a:lstStyle/>
          <a:p>
            <a:r>
              <a:rPr lang="fr-FR" sz="2000" dirty="0" smtClean="0"/>
              <a:t>En réalité, il y a un autre mot clé qui est le « sinon si »</a:t>
            </a:r>
          </a:p>
          <a:p>
            <a:r>
              <a:rPr lang="fr-FR" sz="2000" dirty="0" smtClean="0"/>
              <a:t>Voilà comment l’intégrer dans le code</a:t>
            </a:r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r>
              <a:rPr lang="fr-FR" sz="2000" dirty="0" smtClean="0"/>
              <a:t>Essayez de réécrire l’exemple qu’on a vu avec cette nouvelle expression</a:t>
            </a:r>
          </a:p>
          <a:p>
            <a:endParaRPr lang="fr-BE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8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3671248" y="3711485"/>
            <a:ext cx="4421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Si</a:t>
            </a:r>
            <a:r>
              <a:rPr lang="fr-FR" dirty="0" smtClean="0"/>
              <a:t> &lt;condition&gt; </a:t>
            </a:r>
            <a:r>
              <a:rPr lang="fr-FR" i="1" dirty="0" smtClean="0"/>
              <a:t>alors</a:t>
            </a:r>
          </a:p>
          <a:p>
            <a:r>
              <a:rPr lang="fr-FR" dirty="0"/>
              <a:t>	</a:t>
            </a:r>
            <a:r>
              <a:rPr lang="fr-FR" dirty="0" smtClean="0"/>
              <a:t>code</a:t>
            </a:r>
          </a:p>
          <a:p>
            <a:r>
              <a:rPr lang="fr-FR" i="1" dirty="0" smtClean="0"/>
              <a:t>Sinon si &lt;condition&gt; alors</a:t>
            </a:r>
          </a:p>
          <a:p>
            <a:r>
              <a:rPr lang="fr-FR" dirty="0"/>
              <a:t>	</a:t>
            </a:r>
            <a:r>
              <a:rPr lang="fr-FR" dirty="0" smtClean="0"/>
              <a:t>code</a:t>
            </a:r>
          </a:p>
          <a:p>
            <a:r>
              <a:rPr lang="fr-FR" dirty="0" smtClean="0"/>
              <a:t>sinon</a:t>
            </a:r>
          </a:p>
          <a:p>
            <a:r>
              <a:rPr lang="fr-FR" dirty="0"/>
              <a:t>	</a:t>
            </a:r>
            <a:r>
              <a:rPr lang="fr-FR" dirty="0" smtClean="0"/>
              <a:t>code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87130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solution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err="1"/>
              <a:t>a</a:t>
            </a:r>
            <a:r>
              <a:rPr lang="fr-FR" sz="2000" dirty="0" err="1" smtClean="0"/>
              <a:t>ge</a:t>
            </a:r>
            <a:r>
              <a:rPr lang="fr-FR" sz="2000" dirty="0" smtClean="0"/>
              <a:t> = </a:t>
            </a:r>
            <a:r>
              <a:rPr lang="fr-FR" sz="2000" dirty="0" err="1" smtClean="0"/>
              <a:t>textBox.texte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Si </a:t>
            </a:r>
            <a:r>
              <a:rPr lang="fr-FR" sz="2000" dirty="0" err="1" smtClean="0"/>
              <a:t>age</a:t>
            </a:r>
            <a:r>
              <a:rPr lang="fr-FR" sz="2000" dirty="0" smtClean="0"/>
              <a:t> &gt; 18 alors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smtClean="0"/>
              <a:t>mettre </a:t>
            </a:r>
            <a:r>
              <a:rPr lang="fr-FR" sz="2000" dirty="0" err="1" smtClean="0"/>
              <a:t>label.texte</a:t>
            </a:r>
            <a:r>
              <a:rPr lang="fr-FR" sz="2000" dirty="0" smtClean="0"/>
              <a:t> à « Vous êtes majeur »</a:t>
            </a:r>
          </a:p>
          <a:p>
            <a:pPr marL="0" indent="0">
              <a:buNone/>
            </a:pPr>
            <a:r>
              <a:rPr lang="fr-FR" sz="2000" dirty="0" smtClean="0"/>
              <a:t>Sinon si </a:t>
            </a:r>
            <a:r>
              <a:rPr lang="fr-FR" sz="2000" dirty="0" err="1" smtClean="0"/>
              <a:t>age</a:t>
            </a:r>
            <a:r>
              <a:rPr lang="fr-FR" sz="2000" dirty="0" smtClean="0"/>
              <a:t> </a:t>
            </a:r>
            <a:r>
              <a:rPr lang="fr-FR" sz="2000" dirty="0"/>
              <a:t>=</a:t>
            </a:r>
            <a:r>
              <a:rPr lang="fr-FR" sz="2000" dirty="0" smtClean="0"/>
              <a:t> 18 alors</a:t>
            </a:r>
          </a:p>
          <a:p>
            <a:pPr marL="0" indent="0">
              <a:buNone/>
            </a:pPr>
            <a:r>
              <a:rPr lang="fr-FR" sz="2000" dirty="0"/>
              <a:t>	 mettre </a:t>
            </a:r>
            <a:r>
              <a:rPr lang="fr-FR" sz="2000" dirty="0" err="1"/>
              <a:t>label.texte</a:t>
            </a:r>
            <a:r>
              <a:rPr lang="fr-FR" sz="2000" dirty="0"/>
              <a:t> </a:t>
            </a:r>
            <a:r>
              <a:rPr lang="fr-FR" sz="2000" dirty="0" smtClean="0"/>
              <a:t>«</a:t>
            </a:r>
            <a:r>
              <a:rPr lang="fr-FR" sz="2000" dirty="0"/>
              <a:t> Tout juste majeur </a:t>
            </a:r>
            <a:r>
              <a:rPr lang="fr-FR" sz="2000" dirty="0" smtClean="0"/>
              <a:t>»</a:t>
            </a:r>
          </a:p>
          <a:p>
            <a:pPr marL="0" indent="0">
              <a:buNone/>
            </a:pPr>
            <a:r>
              <a:rPr lang="fr-FR" sz="2000" dirty="0" smtClean="0"/>
              <a:t>Sinon</a:t>
            </a:r>
          </a:p>
          <a:p>
            <a:pPr marL="0" indent="0">
              <a:buNone/>
            </a:pPr>
            <a:r>
              <a:rPr lang="fr-FR" sz="2000" dirty="0"/>
              <a:t>	 mettre </a:t>
            </a:r>
            <a:r>
              <a:rPr lang="fr-FR" sz="2000" dirty="0" err="1" smtClean="0"/>
              <a:t>label.texte</a:t>
            </a:r>
            <a:r>
              <a:rPr lang="fr-FR" sz="2000" dirty="0" smtClean="0"/>
              <a:t> </a:t>
            </a:r>
            <a:r>
              <a:rPr lang="fr-FR" sz="2000" dirty="0"/>
              <a:t>à « </a:t>
            </a:r>
            <a:r>
              <a:rPr lang="fr-FR" sz="2000" dirty="0" smtClean="0"/>
              <a:t>Vous êtes mineur</a:t>
            </a:r>
            <a:r>
              <a:rPr lang="fr-FR" sz="2000" dirty="0"/>
              <a:t> » </a:t>
            </a:r>
            <a:endParaRPr lang="fr-BE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7213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707</TotalTime>
  <Words>213</Words>
  <Application>Microsoft Macintosh PowerPoint</Application>
  <PresentationFormat>Grand écran</PresentationFormat>
  <Paragraphs>90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Céleste</vt:lpstr>
      <vt:lpstr>Théorie</vt:lpstr>
      <vt:lpstr>Introduction</vt:lpstr>
      <vt:lpstr>Un exemple de situation</vt:lpstr>
      <vt:lpstr>Les structures conditionnelles</vt:lpstr>
      <vt:lpstr>Les structures conditionnelles</vt:lpstr>
      <vt:lpstr>Un autre exemple</vt:lpstr>
      <vt:lpstr>La solution</vt:lpstr>
      <vt:lpstr>Une petite extension</vt:lpstr>
      <vt:lpstr>La solution</vt:lpstr>
      <vt:lpstr>Essayer de créer une application</vt:lpstr>
      <vt:lpstr>La solution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Théorie du Mardi</dc:title>
  <dc:creator>loïc fortemps</dc:creator>
  <cp:lastModifiedBy>Valentin Haveaux</cp:lastModifiedBy>
  <cp:revision>18</cp:revision>
  <dcterms:created xsi:type="dcterms:W3CDTF">2014-07-30T05:01:18Z</dcterms:created>
  <dcterms:modified xsi:type="dcterms:W3CDTF">2018-06-26T15:42:54Z</dcterms:modified>
</cp:coreProperties>
</file>