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52B9-5310-492B-951E-636B40037A88}" type="datetimeFigureOut">
              <a:rPr lang="fr-BE" smtClean="0"/>
              <a:t>26/06/18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6B78-3303-47D2-B5F4-8DF6719F6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153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A6B78-3303-47D2-B5F4-8DF6719F688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095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B7AA1B5-B01E-48D6-A00A-8C544CCBBC8B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1129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640-478F-4023-ADF5-E892C70E08DD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59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FEE-E85D-4E69-B846-C343DA81E8F0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112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1128-5E87-4D56-ABC9-B82234C7E783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12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2C22-3BAB-4D15-976A-696852B7DF7A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77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DE36-0C66-4A41-A798-B7D99B122202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0158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DE36-0C66-4A41-A798-B7D99B122202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13653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2A9A-593C-4EF2-AFB5-8177A7999C70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941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8C1-3A53-475D-93F9-52F9BA1BD4B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68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DCC-B2B8-4BFE-9E5E-3E42B550D376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80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DE36-0C66-4A41-A798-B7D99B122202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3612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E8A3-18D4-4D15-89D9-F651FB7C69AE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69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EBB1-16DD-4DCD-B4AA-3783B09AB4F1}" type="datetime1">
              <a:rPr lang="fr-BE" smtClean="0"/>
              <a:t>26/06/18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20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BFE3-8E8F-4599-99A7-8FAADFF83AC5}" type="datetime1">
              <a:rPr lang="fr-BE" smtClean="0"/>
              <a:t>26/06/18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494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992E-6857-4644-BB1B-F09100B77DFA}" type="datetime1">
              <a:rPr lang="fr-BE" smtClean="0"/>
              <a:t>26/06/18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94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58-FA75-4DD8-9A94-EC8208691CBA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54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5F47-812C-42F8-B13C-B99C7469B27E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39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8DE36-0C66-4A41-A798-B7D99B122202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1899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Votre premier jeu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jeu du + ou -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42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jeu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Vous décidez au hasard d’un nombre entre 1 et 100</a:t>
            </a:r>
          </a:p>
          <a:p>
            <a:r>
              <a:rPr lang="fr-FR" sz="2000" dirty="0" smtClean="0"/>
              <a:t>L’utilisateur doit le trouver</a:t>
            </a:r>
          </a:p>
          <a:p>
            <a:r>
              <a:rPr lang="fr-FR" sz="2000" dirty="0" smtClean="0"/>
              <a:t>Vous lui indiquez si le nombre est supérieur ou inférieur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2</a:t>
            </a:fld>
            <a:endParaRPr lang="fr-BE"/>
          </a:p>
        </p:txBody>
      </p:sp>
      <p:pic>
        <p:nvPicPr>
          <p:cNvPr id="1026" name="Picture 2" descr="ore or less kind of GIF by Manuel Medr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92" y="2920471"/>
            <a:ext cx="3725334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8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Mon nombre secret est : 59 (aléatoire?)</a:t>
            </a:r>
          </a:p>
          <a:p>
            <a:endParaRPr lang="fr-FR" sz="2400" dirty="0"/>
          </a:p>
          <a:p>
            <a:r>
              <a:rPr lang="fr-FR" sz="2400" dirty="0" smtClean="0"/>
              <a:t>L’utilisateur tape : 70</a:t>
            </a:r>
          </a:p>
          <a:p>
            <a:pPr lvl="1"/>
            <a:r>
              <a:rPr lang="fr-FR" sz="2000" dirty="0" smtClean="0"/>
              <a:t>Je lui indique « Le nombre est plus petit »</a:t>
            </a:r>
          </a:p>
          <a:p>
            <a:r>
              <a:rPr lang="fr-FR" sz="2400" dirty="0" smtClean="0"/>
              <a:t>L’utilisateur tape : 40</a:t>
            </a:r>
          </a:p>
          <a:p>
            <a:pPr lvl="1"/>
            <a:r>
              <a:rPr lang="fr-FR" sz="2000" dirty="0" smtClean="0"/>
              <a:t>Je lui indique « Le nombre est plus grand »</a:t>
            </a:r>
          </a:p>
          <a:p>
            <a:r>
              <a:rPr lang="fr-FR" sz="2400" dirty="0" smtClean="0"/>
              <a:t>Etc.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41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A</a:t>
            </a:r>
            <a:r>
              <a:rPr lang="fr-FR" sz="2000" dirty="0" smtClean="0"/>
              <a:t>jouter un compteur d’essais</a:t>
            </a:r>
          </a:p>
          <a:p>
            <a:r>
              <a:rPr lang="fr-FR" sz="2000" dirty="0" smtClean="0"/>
              <a:t>Lorsque l’utilisateur a utilisé tout ses essais, c’est « Game Over »</a:t>
            </a:r>
          </a:p>
          <a:p>
            <a:r>
              <a:rPr lang="fr-FR" sz="2000" dirty="0" smtClean="0"/>
              <a:t>N’oubliez pas ce que nous avons vu sur les variables</a:t>
            </a:r>
          </a:p>
          <a:p>
            <a:r>
              <a:rPr lang="fr-FR" sz="2000" dirty="0" smtClean="0"/>
              <a:t>Vous pouvez commencer par lui donner 10 essais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4</a:t>
            </a:fld>
            <a:endParaRPr lang="fr-BE"/>
          </a:p>
        </p:txBody>
      </p:sp>
      <p:pic>
        <p:nvPicPr>
          <p:cNvPr id="1026" name="Picture 2" descr="http://www.lovethispic.com/uploaded_images/59454-Game-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81" y="4173104"/>
            <a:ext cx="3150283" cy="17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4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7818" y="2142067"/>
            <a:ext cx="11776363" cy="3649133"/>
          </a:xfrm>
        </p:spPr>
        <p:txBody>
          <a:bodyPr>
            <a:noAutofit/>
          </a:bodyPr>
          <a:lstStyle/>
          <a:p>
            <a:r>
              <a:rPr lang="fr-FR" sz="2400" dirty="0" smtClean="0"/>
              <a:t>Mettre un bouton « Reset » qui recommence le jeu au départ et réinitialise le nombre de coups (Facile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 smtClean="0"/>
              <a:t>Afficher les bornes dans lequel le nombre peut se trouver (Moyen)</a:t>
            </a:r>
          </a:p>
          <a:p>
            <a:pPr lvl="1"/>
            <a:r>
              <a:rPr lang="fr-FR" sz="2000" dirty="0" smtClean="0"/>
              <a:t>Au début ce sera de 1 à 100 et selon l’utilisateur, ça diminuera</a:t>
            </a:r>
          </a:p>
          <a:p>
            <a:pPr lvl="1"/>
            <a:r>
              <a:rPr lang="fr-FR" sz="2000" dirty="0" smtClean="0"/>
              <a:t>S’il dit « 59 » et que le nombre est plus petit alors les bornes seront de 1 à 58</a:t>
            </a:r>
          </a:p>
          <a:p>
            <a:pPr lvl="1"/>
            <a:endParaRPr lang="fr-FR" sz="2000" dirty="0" smtClean="0"/>
          </a:p>
          <a:p>
            <a:r>
              <a:rPr lang="fr-FR" sz="2400" dirty="0" smtClean="0"/>
              <a:t>Afficher le temps que met l’utilisateur (Moyen)</a:t>
            </a:r>
          </a:p>
          <a:p>
            <a:r>
              <a:rPr lang="fr-FR" sz="2400" dirty="0" smtClean="0"/>
              <a:t>Donnez à l’utilisateur plusieurs niveaux de difficulté (Difficile)</a:t>
            </a:r>
          </a:p>
          <a:p>
            <a:pPr lvl="1"/>
            <a:r>
              <a:rPr lang="fr-FR" sz="2000" dirty="0" smtClean="0"/>
              <a:t>Vous réduisez le nombre d’essais à 3 si difficile, 6 si moyen et 10 si facile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75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</TotalTime>
  <Words>82</Words>
  <Application>Microsoft Macintosh PowerPoint</Application>
  <PresentationFormat>Grand écran</PresentationFormat>
  <Paragraphs>33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Céleste</vt:lpstr>
      <vt:lpstr>Votre premier jeu</vt:lpstr>
      <vt:lpstr>But du jeu</vt:lpstr>
      <vt:lpstr>Exemple</vt:lpstr>
      <vt:lpstr>Améliorations</vt:lpstr>
      <vt:lpstr>Pour aller plus loin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premier jeu</dc:title>
  <dc:creator>loïc fortemps</dc:creator>
  <cp:lastModifiedBy>Valentin Haveaux</cp:lastModifiedBy>
  <cp:revision>8</cp:revision>
  <dcterms:created xsi:type="dcterms:W3CDTF">2014-08-04T18:39:06Z</dcterms:created>
  <dcterms:modified xsi:type="dcterms:W3CDTF">2018-06-26T15:37:06Z</dcterms:modified>
</cp:coreProperties>
</file>