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6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6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7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25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690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4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1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592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5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0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4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0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07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Les procédures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Que sont les procédures?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smtClean="0"/>
              <a:t>Une procédure est une série d’instructions </a:t>
            </a:r>
          </a:p>
          <a:p>
            <a:r>
              <a:rPr lang="fr-BE" sz="2000" dirty="0" smtClean="0"/>
              <a:t>Elle a un nom grâce auquel on pourra l « appeler » et contient des instructions</a:t>
            </a:r>
          </a:p>
          <a:p>
            <a:r>
              <a:rPr lang="fr-BE" sz="2000" dirty="0" smtClean="0"/>
              <a:t>La procédure peut être « appelée » depuis n’importe quel partie du code: lorsque la procédure est « appelée », toutes les instructions définies dans la procédure sont effectuées</a:t>
            </a:r>
          </a:p>
          <a:p>
            <a:r>
              <a:rPr lang="fr-BE" sz="2000" dirty="0" smtClean="0"/>
              <a:t>On peut donner des « entrées » à une procédure: il s’agit de données spécifiques à une partie du code qu’on fournit à la procédure pour qu’elle exécute ses instructions</a:t>
            </a:r>
            <a:endParaRPr lang="fr-BE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150" y1="20988" x2="7940" y2="27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8" y="5379676"/>
            <a:ext cx="5569652" cy="9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1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 quoi servent les procédures?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48" y="2325205"/>
            <a:ext cx="6250675" cy="3416300"/>
          </a:xfrm>
        </p:spPr>
        <p:txBody>
          <a:bodyPr>
            <a:normAutofit/>
          </a:bodyPr>
          <a:lstStyle/>
          <a:p>
            <a:r>
              <a:rPr lang="fr-BE" sz="2400" dirty="0" smtClean="0"/>
              <a:t>Les procédures servent principalement                                                              à SIMPLIFIER le code</a:t>
            </a:r>
          </a:p>
          <a:p>
            <a:pPr lvl="1"/>
            <a:r>
              <a:rPr lang="fr-BE" sz="2000" dirty="0"/>
              <a:t>Lorsqu’un gros bloc d’instructions identique doit </a:t>
            </a:r>
            <a:r>
              <a:rPr lang="fr-BE" sz="2000" dirty="0" smtClean="0"/>
              <a:t>être effectué </a:t>
            </a:r>
            <a:r>
              <a:rPr lang="fr-BE" sz="2000" dirty="0"/>
              <a:t>à plusieurs endroits du </a:t>
            </a:r>
            <a:r>
              <a:rPr lang="fr-BE" sz="2000" dirty="0" smtClean="0"/>
              <a:t>code</a:t>
            </a:r>
          </a:p>
          <a:p>
            <a:pPr lvl="1"/>
            <a:r>
              <a:rPr lang="fr-BE" sz="2000" dirty="0" smtClean="0"/>
              <a:t>Exemple: on exécute les mêmes instructions lorsqu’on clique sur différents boutons</a:t>
            </a:r>
            <a:endParaRPr lang="fr-BE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015" y1="6286" x2="11188" y2="94571"/>
                        <a14:foregroundMark x1="14114" y1="6857" x2="30809" y2="7714"/>
                        <a14:foregroundMark x1="14114" y1="12286" x2="14802" y2="94000"/>
                        <a14:foregroundMark x1="23064" y1="96000" x2="30293" y2="96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11" y="2359443"/>
            <a:ext cx="6044724" cy="36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servent les procédures?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Les procédures peuvent servir à CLARIFIER le code</a:t>
            </a:r>
          </a:p>
          <a:p>
            <a:pPr lvl="1"/>
            <a:r>
              <a:rPr lang="fr-BE" sz="2000" dirty="0"/>
              <a:t>Lorsqu’on doit exécuter plein de petites instructions</a:t>
            </a:r>
          </a:p>
          <a:p>
            <a:pPr lvl="1"/>
            <a:r>
              <a:rPr lang="fr-BE" sz="2000" dirty="0"/>
              <a:t>Exemple: on replace toutes les images d’un jeu                                                                                                       lorsqu’on appuie sur reset</a:t>
            </a:r>
          </a:p>
          <a:p>
            <a:endParaRPr lang="fr-BE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452" y1="6885" x2="49267" y2="7213"/>
                        <a14:foregroundMark x1="5865" y1="4262" x2="7625" y2="98689"/>
                        <a14:foregroundMark x1="13783" y1="11148" x2="13196" y2="98689"/>
                        <a14:foregroundMark x1="82991" y1="49508" x2="94721" y2="50164"/>
                        <a14:foregroundMark x1="85630" y1="46230" x2="94721" y2="46885"/>
                        <a14:foregroundMark x1="81525" y1="57705" x2="95308" y2="52131"/>
                        <a14:foregroundMark x1="85044" y1="71148" x2="92082" y2="85246"/>
                        <a14:foregroundMark x1="82405" y1="98033" x2="96481" y2="97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96" y="2529979"/>
            <a:ext cx="4191669" cy="3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Types de procédure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1993899"/>
            <a:ext cx="8825659" cy="4254500"/>
          </a:xfrm>
        </p:spPr>
        <p:txBody>
          <a:bodyPr>
            <a:normAutofit/>
          </a:bodyPr>
          <a:lstStyle/>
          <a:p>
            <a:r>
              <a:rPr lang="fr-BE" sz="2000" dirty="0" smtClean="0"/>
              <a:t>Les procédures peuvent recevoir une « entrée » lorsqu’elles sont « appelées ». Ces entrées peuvent être des nombres, du texte, …</a:t>
            </a:r>
          </a:p>
          <a:p>
            <a:endParaRPr lang="fr-BE" sz="2000" dirty="0"/>
          </a:p>
          <a:p>
            <a:endParaRPr lang="fr-BE" sz="2000" dirty="0" smtClean="0"/>
          </a:p>
          <a:p>
            <a:endParaRPr lang="fr-BE" sz="2000" dirty="0"/>
          </a:p>
          <a:p>
            <a:endParaRPr lang="fr-BE" sz="2000" dirty="0" smtClean="0"/>
          </a:p>
          <a:p>
            <a:endParaRPr lang="fr-BE" sz="2000" dirty="0"/>
          </a:p>
          <a:p>
            <a:r>
              <a:rPr lang="fr-BE" sz="2000" dirty="0" smtClean="0"/>
              <a:t>Remarquez qu’une série de procédures associées à différents éléments existent déjà toutes faites dans le MIT App </a:t>
            </a:r>
            <a:r>
              <a:rPr lang="fr-BE" sz="2000" dirty="0" err="1" smtClean="0"/>
              <a:t>Inventor</a:t>
            </a:r>
            <a:r>
              <a:rPr lang="fr-BE" sz="2000" dirty="0" smtClean="0"/>
              <a:t>. Par exemple, la procédure « </a:t>
            </a:r>
            <a:r>
              <a:rPr lang="fr-BE" sz="2000" dirty="0" err="1" smtClean="0"/>
              <a:t>Texte_à_parole.parler</a:t>
            </a:r>
            <a:r>
              <a:rPr lang="fr-BE" sz="2000" dirty="0" smtClean="0"/>
              <a:t> » permet de dire à haute voir le fichier audio du texte à parole, tout comme la procédure « </a:t>
            </a:r>
            <a:r>
              <a:rPr lang="fr-BE" sz="2000" dirty="0" err="1" smtClean="0"/>
              <a:t>son.jouer</a:t>
            </a:r>
            <a:r>
              <a:rPr lang="fr-BE" sz="2000" dirty="0" smtClean="0"/>
              <a:t> », …</a:t>
            </a:r>
            <a:endParaRPr lang="fr-BE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83" y="3063234"/>
            <a:ext cx="5707044" cy="14207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6531" y="3129097"/>
            <a:ext cx="955344" cy="5186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5925403" y="3647711"/>
            <a:ext cx="2050724" cy="6710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146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Exemple: </a:t>
            </a:r>
            <a:r>
              <a:rPr lang="fr-BE" dirty="0" err="1" smtClean="0"/>
              <a:t>SayMyName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smtClean="0"/>
              <a:t>Créez une application avec une « zone de texte », un 					texte à parole et</a:t>
            </a:r>
            <a:r>
              <a:rPr lang="fr-BE" sz="2000" dirty="0"/>
              <a:t> </a:t>
            </a:r>
            <a:r>
              <a:rPr lang="fr-BE" sz="2000" dirty="0" smtClean="0"/>
              <a:t>plusieurs boutons (indice: </a:t>
            </a:r>
            <a:r>
              <a:rPr lang="fr-BE" sz="2000" dirty="0" smtClean="0"/>
              <a:t>utilisez l’onglet </a:t>
            </a:r>
            <a:r>
              <a:rPr lang="fr-BE" sz="2000" dirty="0" smtClean="0"/>
              <a:t>« disposition » </a:t>
            </a:r>
            <a:r>
              <a:rPr lang="fr-BE" sz="2000" dirty="0" smtClean="0"/>
              <a:t/>
            </a:r>
            <a:br>
              <a:rPr lang="fr-BE" sz="2000" dirty="0" smtClean="0"/>
            </a:br>
            <a:r>
              <a:rPr lang="fr-BE" sz="2000" dirty="0" smtClean="0"/>
              <a:t>pour </a:t>
            </a:r>
            <a:r>
              <a:rPr lang="fr-BE" sz="2000" dirty="0" smtClean="0"/>
              <a:t>disposer les boutons </a:t>
            </a:r>
            <a:r>
              <a:rPr lang="fr-BE" sz="2000" dirty="0" smtClean="0"/>
              <a:t>comme </a:t>
            </a:r>
            <a:r>
              <a:rPr lang="fr-BE" sz="2000" dirty="0" smtClean="0"/>
              <a:t>vous le souhaitez)</a:t>
            </a:r>
          </a:p>
          <a:p>
            <a:endParaRPr lang="fr-BE" sz="2000" dirty="0" smtClean="0"/>
          </a:p>
          <a:p>
            <a:endParaRPr lang="fr-BE" sz="2000" dirty="0"/>
          </a:p>
          <a:p>
            <a:r>
              <a:rPr lang="fr-BE" sz="2000" dirty="0" smtClean="0"/>
              <a:t>Créez une procédure permettant de dire le texte du bouton (indice: utilisez les entrées des procédures) suivi du contenu de la zone de texte</a:t>
            </a:r>
            <a:endParaRPr lang="fr-BE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65" y="2461467"/>
            <a:ext cx="379147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2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671</TotalTime>
  <Words>115</Words>
  <Application>Microsoft Macintosh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Céleste</vt:lpstr>
      <vt:lpstr>Théorie</vt:lpstr>
      <vt:lpstr>Que sont les procédures?</vt:lpstr>
      <vt:lpstr>A quoi servent les procédures?</vt:lpstr>
      <vt:lpstr>A quoi servent les procédures?</vt:lpstr>
      <vt:lpstr>Types de procédure</vt:lpstr>
      <vt:lpstr>Exemple: SayMyName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Valentin Haveaux</cp:lastModifiedBy>
  <cp:revision>33</cp:revision>
  <dcterms:created xsi:type="dcterms:W3CDTF">2014-08-05T20:04:49Z</dcterms:created>
  <dcterms:modified xsi:type="dcterms:W3CDTF">2018-07-04T16:15:54Z</dcterms:modified>
</cp:coreProperties>
</file>