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8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7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4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3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115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416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04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020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6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4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1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0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Application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Calculatrice</a:t>
            </a:r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Application: calculatrice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843590" cy="3649133"/>
          </a:xfrm>
        </p:spPr>
        <p:txBody>
          <a:bodyPr>
            <a:normAutofit/>
          </a:bodyPr>
          <a:lstStyle/>
          <a:p>
            <a:r>
              <a:rPr lang="fr-BE" sz="2000" dirty="0" smtClean="0"/>
              <a:t>Créez votre propre calculatrice! </a:t>
            </a:r>
          </a:p>
          <a:p>
            <a:endParaRPr lang="fr-BE" sz="2000" dirty="0"/>
          </a:p>
          <a:p>
            <a:r>
              <a:rPr lang="fr-BE" sz="2000" dirty="0" smtClean="0"/>
              <a:t>Organisez-la comme vous le souhaitez (ex: une zone de texte pour chaque chiffre, une seule zone de texte qui enregistre le premier chiffre et se vide quand vous cliquez sur une opération, …)</a:t>
            </a:r>
          </a:p>
          <a:p>
            <a:endParaRPr lang="fr-BE" sz="2000" dirty="0"/>
          </a:p>
          <a:p>
            <a:r>
              <a:rPr lang="fr-BE" sz="2000" dirty="0" smtClean="0"/>
              <a:t>Implémentez au moins les opérations +, -, / et *</a:t>
            </a:r>
            <a:endParaRPr lang="fr-BE" sz="2000" dirty="0"/>
          </a:p>
        </p:txBody>
      </p:sp>
    </p:spTree>
    <p:extLst>
      <p:ext uri="{BB962C8B-B14F-4D97-AF65-F5344CB8AC3E}">
        <p14:creationId xmlns:p14="http://schemas.microsoft.com/office/powerpoint/2010/main" val="357972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659</TotalTime>
  <Words>57</Words>
  <Application>Microsoft Macintosh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Céleste</vt:lpstr>
      <vt:lpstr>Application</vt:lpstr>
      <vt:lpstr>Application: calculatrice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Valentin Haveaux</cp:lastModifiedBy>
  <cp:revision>32</cp:revision>
  <dcterms:created xsi:type="dcterms:W3CDTF">2014-08-05T20:04:49Z</dcterms:created>
  <dcterms:modified xsi:type="dcterms:W3CDTF">2018-07-04T16:11:10Z</dcterms:modified>
</cp:coreProperties>
</file>