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Shrikhand"/>
      <p:regular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rikh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df42bab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df42bab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e6e16f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e6e16f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ee6e16f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ee6e16f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1f3d4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1f3d4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df42bab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df42bab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ee6e16f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ee6e16f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df42bab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df42bab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df42bab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df42bab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f42bab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f42bab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f42bab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f42bab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ee6e16f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ee6e16f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ee6e16f6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ee6e16f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ee6e16f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ee6e16f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ee6e16f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ee6e16f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ee6e16f6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ee6e16f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36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491800" y="1400075"/>
            <a:ext cx="4160400" cy="102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50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Ohmyfood</a:t>
            </a:r>
            <a:endParaRPr b="0" sz="500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67938" y="2814225"/>
            <a:ext cx="2772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5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Création d’un site</a:t>
            </a:r>
            <a:endParaRPr sz="25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052400" y="585400"/>
            <a:ext cx="1788000" cy="599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MENUS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75" y="264625"/>
            <a:ext cx="4337700" cy="197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000" y="2690325"/>
            <a:ext cx="30861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725" y="1637275"/>
            <a:ext cx="2950525" cy="23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3704675" y="137700"/>
            <a:ext cx="932400" cy="520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2162425" y="4058399"/>
            <a:ext cx="17880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ANIMATION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3918700" y="2571750"/>
            <a:ext cx="1536000" cy="520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42263" y="224250"/>
            <a:ext cx="2220000" cy="597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HEART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50" y="176650"/>
            <a:ext cx="620755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type="title"/>
          </p:nvPr>
        </p:nvSpPr>
        <p:spPr>
          <a:xfrm>
            <a:off x="5277300" y="557375"/>
            <a:ext cx="9210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50" y="1052675"/>
            <a:ext cx="2452625" cy="381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350" y="1052675"/>
            <a:ext cx="27336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6250" y="1057225"/>
            <a:ext cx="29051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0" y="3671475"/>
            <a:ext cx="6019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4897550" y="3262625"/>
            <a:ext cx="1157400" cy="463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MIXINS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2566200" y="3043400"/>
            <a:ext cx="9849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SCSS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82175" y="315675"/>
            <a:ext cx="2220000" cy="1009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CHECK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775" y="315675"/>
            <a:ext cx="4972400" cy="6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75" y="1780650"/>
            <a:ext cx="3010525" cy="21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763" y="1377600"/>
            <a:ext cx="2938625" cy="89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4850" y="2531950"/>
            <a:ext cx="2581575" cy="22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title"/>
          </p:nvPr>
        </p:nvSpPr>
        <p:spPr>
          <a:xfrm>
            <a:off x="8121175" y="1006800"/>
            <a:ext cx="921000" cy="37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2801925" y="3994975"/>
            <a:ext cx="921000" cy="37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SCSS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6928100" y="2272650"/>
            <a:ext cx="1069500" cy="37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MIXINS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675875" y="342775"/>
            <a:ext cx="3660600" cy="785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Validation W3C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0" y="342775"/>
            <a:ext cx="4055275" cy="34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200" y="1421475"/>
            <a:ext cx="4605100" cy="35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5239750" y="381000"/>
            <a:ext cx="3264600" cy="687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GIT &amp; GitHub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23852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002" y="152400"/>
            <a:ext cx="216624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137" y="1606975"/>
            <a:ext cx="3835825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125" y="2939300"/>
            <a:ext cx="3835850" cy="33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5410" y="3680450"/>
            <a:ext cx="3748365" cy="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5400" y="3315330"/>
            <a:ext cx="3748375" cy="31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7950" y="1121288"/>
            <a:ext cx="4045200" cy="606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Bilan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0" y="1856700"/>
            <a:ext cx="4301100" cy="205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Objectif atteint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Cahier des charges respecté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Résultat fidèle aux maquettes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Interface totalement responsive et adaptée aux différents supports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 et CSS validé par W3C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300" y="-33875"/>
            <a:ext cx="4804724" cy="521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3200" y="1163050"/>
            <a:ext cx="4251300" cy="606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Contexte du projet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950" y="1952100"/>
            <a:ext cx="4315800" cy="180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Développeur chez Ohmyfood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Création d’un site 100% mobile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 maquettes mobile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Cahier des charges à respecter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450" y="152400"/>
            <a:ext cx="150305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852" y="152400"/>
            <a:ext cx="17088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8400" y="551500"/>
            <a:ext cx="4304400" cy="606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Mission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1325225"/>
            <a:ext cx="4321200" cy="269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Intégrer du contenu conformément aux maquettes fournies avec des animations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Implémenter une interface responsive en mobil first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Respecter un cahier des charges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Versionner le code sur GitHub avec des commits réguliers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925" y="300475"/>
            <a:ext cx="2103066" cy="45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100" y="300475"/>
            <a:ext cx="2041975" cy="45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996100"/>
            <a:ext cx="9144000" cy="101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Présentation du rendu visuel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2835050"/>
            <a:ext cx="9144000" cy="101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Présentation du code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63625" y="841950"/>
            <a:ext cx="1579500" cy="59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HTML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918148"/>
            <a:ext cx="5880874" cy="33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99950" y="841950"/>
            <a:ext cx="1548300" cy="59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HTML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0" y="918150"/>
            <a:ext cx="6789975" cy="33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672500" y="-43650"/>
            <a:ext cx="1962600" cy="511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8050" y="4306725"/>
            <a:ext cx="1463400" cy="61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4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b="0" sz="204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4927000" y="2841400"/>
            <a:ext cx="11250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MIXINS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2875937" y="4306725"/>
            <a:ext cx="1125000" cy="61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2816450" y="467850"/>
            <a:ext cx="1383600" cy="61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SASS</a:t>
            </a:r>
            <a:endParaRPr b="0" sz="300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0" y="715800"/>
            <a:ext cx="180022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3742" y="1578700"/>
            <a:ext cx="2169371" cy="27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000" y="2841400"/>
            <a:ext cx="2927300" cy="206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5825" y="61600"/>
            <a:ext cx="2199653" cy="2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9275" y="443675"/>
            <a:ext cx="3324900" cy="61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MOBILE FIRST</a:t>
            </a:r>
            <a:endParaRPr b="0" sz="300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0" y="1490200"/>
            <a:ext cx="4075125" cy="34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63" y="776450"/>
            <a:ext cx="48101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7806575" y="2157550"/>
            <a:ext cx="1167000" cy="55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MIXINS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034675" y="4184375"/>
            <a:ext cx="1492200" cy="558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56D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815475" y="290150"/>
            <a:ext cx="2220000" cy="529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304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LOADER</a:t>
            </a:r>
            <a:endParaRPr b="0" sz="304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25950" y="3347475"/>
            <a:ext cx="43377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25" y="378575"/>
            <a:ext cx="2794184" cy="11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00" y="1093100"/>
            <a:ext cx="3090525" cy="38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375" y="2165788"/>
            <a:ext cx="2074650" cy="276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4732700" y="354643"/>
            <a:ext cx="12210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4144700" y="2154650"/>
            <a:ext cx="18090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KEYFRAMES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544725" y="1064025"/>
            <a:ext cx="976500" cy="40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f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SCSS</a:t>
            </a:r>
            <a:endParaRPr b="0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