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C265E-4189-4CE3-9E60-002A12E02829}" v="551" dt="2022-03-14T22:30:33.664"/>
    <p1510:client id="{EAEDB589-6CD4-61E4-0D30-0A0863ACA41D}" v="592" dt="2022-03-27T18:29:52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C8505-10AF-4D49-B80C-864A93E1B9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23E2F2-8016-4FBC-98FB-F8391463514E}">
      <dgm:prSet/>
      <dgm:spPr/>
      <dgm:t>
        <a:bodyPr/>
        <a:lstStyle/>
        <a:p>
          <a:r>
            <a:rPr lang="ro-RO"/>
            <a:t>Complexitate : Average: O(d(n+k))</a:t>
          </a:r>
          <a:endParaRPr lang="en-US"/>
        </a:p>
      </dgm:t>
    </dgm:pt>
    <dgm:pt modelId="{43D23659-3F3A-4310-8392-52428DB4348D}" type="parTrans" cxnId="{F613FFAD-C1F0-43B1-A039-9E18AF27C989}">
      <dgm:prSet/>
      <dgm:spPr/>
      <dgm:t>
        <a:bodyPr/>
        <a:lstStyle/>
        <a:p>
          <a:endParaRPr lang="en-US"/>
        </a:p>
      </dgm:t>
    </dgm:pt>
    <dgm:pt modelId="{2B147836-73C8-4355-A080-FFF6167C6284}" type="sibTrans" cxnId="{F613FFAD-C1F0-43B1-A039-9E18AF27C989}">
      <dgm:prSet/>
      <dgm:spPr/>
      <dgm:t>
        <a:bodyPr/>
        <a:lstStyle/>
        <a:p>
          <a:endParaRPr lang="en-US"/>
        </a:p>
      </dgm:t>
    </dgm:pt>
    <dgm:pt modelId="{685C1DE1-DD5F-4F98-B6E8-9874FEB0E224}">
      <dgm:prSet/>
      <dgm:spPr/>
      <dgm:t>
        <a:bodyPr/>
        <a:lstStyle/>
        <a:p>
          <a:r>
            <a:rPr lang="ro-RO"/>
            <a:t>Worst-case: O(log</a:t>
          </a:r>
          <a:r>
            <a:rPr lang="ro-RO" baseline="-25000"/>
            <a:t>b</a:t>
          </a:r>
          <a:r>
            <a:rPr lang="ro-RO"/>
            <a:t>(mx)(n+b))</a:t>
          </a:r>
          <a:endParaRPr lang="en-US"/>
        </a:p>
      </dgm:t>
    </dgm:pt>
    <dgm:pt modelId="{82B71DAA-2E43-4778-AB50-421D13815135}" type="parTrans" cxnId="{00DD3F31-311A-4D73-9241-48D5CDB227F6}">
      <dgm:prSet/>
      <dgm:spPr/>
      <dgm:t>
        <a:bodyPr/>
        <a:lstStyle/>
        <a:p>
          <a:endParaRPr lang="en-US"/>
        </a:p>
      </dgm:t>
    </dgm:pt>
    <dgm:pt modelId="{B2A2B63E-0B5F-4DA2-8685-5883AC5D6550}" type="sibTrans" cxnId="{00DD3F31-311A-4D73-9241-48D5CDB227F6}">
      <dgm:prSet/>
      <dgm:spPr/>
      <dgm:t>
        <a:bodyPr/>
        <a:lstStyle/>
        <a:p>
          <a:endParaRPr lang="en-US"/>
        </a:p>
      </dgm:t>
    </dgm:pt>
    <dgm:pt modelId="{B18058FB-7AE5-4985-B995-B4AB8AE97CBB}" type="pres">
      <dgm:prSet presAssocID="{2EAC8505-10AF-4D49-B80C-864A93E1B9E5}" presName="linear" presStyleCnt="0">
        <dgm:presLayoutVars>
          <dgm:animLvl val="lvl"/>
          <dgm:resizeHandles val="exact"/>
        </dgm:presLayoutVars>
      </dgm:prSet>
      <dgm:spPr/>
    </dgm:pt>
    <dgm:pt modelId="{B916536B-FDB9-40E3-B655-F0E4C3669C39}" type="pres">
      <dgm:prSet presAssocID="{A223E2F2-8016-4FBC-98FB-F839146351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78C487-DF00-4BD9-AC8F-1FC7FAFFB6C1}" type="pres">
      <dgm:prSet presAssocID="{2B147836-73C8-4355-A080-FFF6167C6284}" presName="spacer" presStyleCnt="0"/>
      <dgm:spPr/>
    </dgm:pt>
    <dgm:pt modelId="{038EA114-1A63-402F-9E5E-F0012975D2ED}" type="pres">
      <dgm:prSet presAssocID="{685C1DE1-DD5F-4F98-B6E8-9874FEB0E22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F9FE325-E337-4ACF-9450-2B3B5780C3F1}" type="presOf" srcId="{685C1DE1-DD5F-4F98-B6E8-9874FEB0E224}" destId="{038EA114-1A63-402F-9E5E-F0012975D2ED}" srcOrd="0" destOrd="0" presId="urn:microsoft.com/office/officeart/2005/8/layout/vList2"/>
    <dgm:cxn modelId="{00DD3F31-311A-4D73-9241-48D5CDB227F6}" srcId="{2EAC8505-10AF-4D49-B80C-864A93E1B9E5}" destId="{685C1DE1-DD5F-4F98-B6E8-9874FEB0E224}" srcOrd="1" destOrd="0" parTransId="{82B71DAA-2E43-4778-AB50-421D13815135}" sibTransId="{B2A2B63E-0B5F-4DA2-8685-5883AC5D6550}"/>
    <dgm:cxn modelId="{F613FFAD-C1F0-43B1-A039-9E18AF27C989}" srcId="{2EAC8505-10AF-4D49-B80C-864A93E1B9E5}" destId="{A223E2F2-8016-4FBC-98FB-F8391463514E}" srcOrd="0" destOrd="0" parTransId="{43D23659-3F3A-4310-8392-52428DB4348D}" sibTransId="{2B147836-73C8-4355-A080-FFF6167C6284}"/>
    <dgm:cxn modelId="{B7700FE1-8C8B-4739-8EBB-B8CAB0AF8B08}" type="presOf" srcId="{A223E2F2-8016-4FBC-98FB-F8391463514E}" destId="{B916536B-FDB9-40E3-B655-F0E4C3669C39}" srcOrd="0" destOrd="0" presId="urn:microsoft.com/office/officeart/2005/8/layout/vList2"/>
    <dgm:cxn modelId="{04851AF7-92F2-45B4-8719-EBC2A7FF4218}" type="presOf" srcId="{2EAC8505-10AF-4D49-B80C-864A93E1B9E5}" destId="{B18058FB-7AE5-4985-B995-B4AB8AE97CBB}" srcOrd="0" destOrd="0" presId="urn:microsoft.com/office/officeart/2005/8/layout/vList2"/>
    <dgm:cxn modelId="{4B2DA30E-ACA5-4B87-A6C1-501E750652F1}" type="presParOf" srcId="{B18058FB-7AE5-4985-B995-B4AB8AE97CBB}" destId="{B916536B-FDB9-40E3-B655-F0E4C3669C39}" srcOrd="0" destOrd="0" presId="urn:microsoft.com/office/officeart/2005/8/layout/vList2"/>
    <dgm:cxn modelId="{794B8D68-611D-43BE-97D5-6D3C11DE1791}" type="presParOf" srcId="{B18058FB-7AE5-4985-B995-B4AB8AE97CBB}" destId="{C478C487-DF00-4BD9-AC8F-1FC7FAFFB6C1}" srcOrd="1" destOrd="0" presId="urn:microsoft.com/office/officeart/2005/8/layout/vList2"/>
    <dgm:cxn modelId="{1912C930-846D-4F44-80B6-0CED03F244E9}" type="presParOf" srcId="{B18058FB-7AE5-4985-B995-B4AB8AE97CBB}" destId="{038EA114-1A63-402F-9E5E-F0012975D2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BDE0B-E0A2-4133-A5A7-24468566D3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1721B8-D682-4C2F-BD3A-AC4555069EE7}">
      <dgm:prSet/>
      <dgm:spPr/>
      <dgm:t>
        <a:bodyPr/>
        <a:lstStyle/>
        <a:p>
          <a:r>
            <a:rPr lang="ro-RO"/>
            <a:t>Complexitate: Average: O(nlogn)</a:t>
          </a:r>
          <a:endParaRPr lang="en-US"/>
        </a:p>
      </dgm:t>
    </dgm:pt>
    <dgm:pt modelId="{058BB2D6-CD9B-44A7-9DD7-336012B7A797}" type="parTrans" cxnId="{668DE64C-B269-4A99-9877-519A1976918E}">
      <dgm:prSet/>
      <dgm:spPr/>
      <dgm:t>
        <a:bodyPr/>
        <a:lstStyle/>
        <a:p>
          <a:endParaRPr lang="en-US"/>
        </a:p>
      </dgm:t>
    </dgm:pt>
    <dgm:pt modelId="{6829CFBB-52AF-4533-9935-9BA44AC885F8}" type="sibTrans" cxnId="{668DE64C-B269-4A99-9877-519A1976918E}">
      <dgm:prSet/>
      <dgm:spPr/>
      <dgm:t>
        <a:bodyPr/>
        <a:lstStyle/>
        <a:p>
          <a:endParaRPr lang="en-US"/>
        </a:p>
      </dgm:t>
    </dgm:pt>
    <dgm:pt modelId="{BBBB5DB2-FAE4-4E3B-9CDF-F01EEBC313ED}">
      <dgm:prSet/>
      <dgm:spPr/>
      <dgm:t>
        <a:bodyPr/>
        <a:lstStyle/>
        <a:p>
          <a:r>
            <a:rPr lang="ro-RO"/>
            <a:t>Worst-case: O(nlogn)</a:t>
          </a:r>
          <a:endParaRPr lang="en-US"/>
        </a:p>
      </dgm:t>
    </dgm:pt>
    <dgm:pt modelId="{DF478D90-1DEC-4719-9600-6B4A11732090}" type="parTrans" cxnId="{BA743026-AEDE-4A9B-9FC4-59211ABE2C90}">
      <dgm:prSet/>
      <dgm:spPr/>
      <dgm:t>
        <a:bodyPr/>
        <a:lstStyle/>
        <a:p>
          <a:endParaRPr lang="en-US"/>
        </a:p>
      </dgm:t>
    </dgm:pt>
    <dgm:pt modelId="{F997505A-B855-4310-8990-4D558E7D2A57}" type="sibTrans" cxnId="{BA743026-AEDE-4A9B-9FC4-59211ABE2C90}">
      <dgm:prSet/>
      <dgm:spPr/>
      <dgm:t>
        <a:bodyPr/>
        <a:lstStyle/>
        <a:p>
          <a:endParaRPr lang="en-US"/>
        </a:p>
      </dgm:t>
    </dgm:pt>
    <dgm:pt modelId="{9577926F-156D-440D-BAAB-A9A45E596BCB}" type="pres">
      <dgm:prSet presAssocID="{15FBDE0B-E0A2-4133-A5A7-24468566D393}" presName="linear" presStyleCnt="0">
        <dgm:presLayoutVars>
          <dgm:animLvl val="lvl"/>
          <dgm:resizeHandles val="exact"/>
        </dgm:presLayoutVars>
      </dgm:prSet>
      <dgm:spPr/>
    </dgm:pt>
    <dgm:pt modelId="{95CE8B2E-2924-41C0-A77B-25751511CFA7}" type="pres">
      <dgm:prSet presAssocID="{081721B8-D682-4C2F-BD3A-AC4555069E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9C9C57-E761-4A40-974C-A010D21272C5}" type="pres">
      <dgm:prSet presAssocID="{6829CFBB-52AF-4533-9935-9BA44AC885F8}" presName="spacer" presStyleCnt="0"/>
      <dgm:spPr/>
    </dgm:pt>
    <dgm:pt modelId="{4BB2F1FE-E767-410B-8090-9D32CC93873A}" type="pres">
      <dgm:prSet presAssocID="{BBBB5DB2-FAE4-4E3B-9CDF-F01EEBC313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A743026-AEDE-4A9B-9FC4-59211ABE2C90}" srcId="{15FBDE0B-E0A2-4133-A5A7-24468566D393}" destId="{BBBB5DB2-FAE4-4E3B-9CDF-F01EEBC313ED}" srcOrd="1" destOrd="0" parTransId="{DF478D90-1DEC-4719-9600-6B4A11732090}" sibTransId="{F997505A-B855-4310-8990-4D558E7D2A57}"/>
    <dgm:cxn modelId="{668DE64C-B269-4A99-9877-519A1976918E}" srcId="{15FBDE0B-E0A2-4133-A5A7-24468566D393}" destId="{081721B8-D682-4C2F-BD3A-AC4555069EE7}" srcOrd="0" destOrd="0" parTransId="{058BB2D6-CD9B-44A7-9DD7-336012B7A797}" sibTransId="{6829CFBB-52AF-4533-9935-9BA44AC885F8}"/>
    <dgm:cxn modelId="{17DF8092-66D3-4404-8442-20C41A696997}" type="presOf" srcId="{15FBDE0B-E0A2-4133-A5A7-24468566D393}" destId="{9577926F-156D-440D-BAAB-A9A45E596BCB}" srcOrd="0" destOrd="0" presId="urn:microsoft.com/office/officeart/2005/8/layout/vList2"/>
    <dgm:cxn modelId="{FDE693D2-5B61-4547-BDA0-C1630307AFE0}" type="presOf" srcId="{BBBB5DB2-FAE4-4E3B-9CDF-F01EEBC313ED}" destId="{4BB2F1FE-E767-410B-8090-9D32CC93873A}" srcOrd="0" destOrd="0" presId="urn:microsoft.com/office/officeart/2005/8/layout/vList2"/>
    <dgm:cxn modelId="{E96450FC-B09A-4C03-BAFA-28747437D042}" type="presOf" srcId="{081721B8-D682-4C2F-BD3A-AC4555069EE7}" destId="{95CE8B2E-2924-41C0-A77B-25751511CFA7}" srcOrd="0" destOrd="0" presId="urn:microsoft.com/office/officeart/2005/8/layout/vList2"/>
    <dgm:cxn modelId="{99A89EE7-03E1-4487-8F43-8A386FA3FF81}" type="presParOf" srcId="{9577926F-156D-440D-BAAB-A9A45E596BCB}" destId="{95CE8B2E-2924-41C0-A77B-25751511CFA7}" srcOrd="0" destOrd="0" presId="urn:microsoft.com/office/officeart/2005/8/layout/vList2"/>
    <dgm:cxn modelId="{BB2212BC-7857-4017-9DAD-C21087B1EBB6}" type="presParOf" srcId="{9577926F-156D-440D-BAAB-A9A45E596BCB}" destId="{969C9C57-E761-4A40-974C-A010D21272C5}" srcOrd="1" destOrd="0" presId="urn:microsoft.com/office/officeart/2005/8/layout/vList2"/>
    <dgm:cxn modelId="{FCCE227B-88E9-4B39-BDBC-5579E7B7D1F4}" type="presParOf" srcId="{9577926F-156D-440D-BAAB-A9A45E596BCB}" destId="{4BB2F1FE-E767-410B-8090-9D32CC9387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0EE59A-69CB-4058-A295-7214600E5D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9197AE-3C8A-47F4-B840-6B1A7E4EDF8D}">
      <dgm:prSet/>
      <dgm:spPr/>
      <dgm:t>
        <a:bodyPr/>
        <a:lstStyle/>
        <a:p>
          <a:r>
            <a:rPr lang="ro-RO"/>
            <a:t>Complexitate: Average: O(n^4/3)</a:t>
          </a:r>
          <a:endParaRPr lang="en-US"/>
        </a:p>
      </dgm:t>
    </dgm:pt>
    <dgm:pt modelId="{816092FE-6E3E-4389-B086-67CD6917CB47}" type="parTrans" cxnId="{BF7ED76B-1BDF-4D3C-AEBD-0D2C71782D8A}">
      <dgm:prSet/>
      <dgm:spPr/>
      <dgm:t>
        <a:bodyPr/>
        <a:lstStyle/>
        <a:p>
          <a:endParaRPr lang="en-US"/>
        </a:p>
      </dgm:t>
    </dgm:pt>
    <dgm:pt modelId="{CCE42857-8462-4CE7-B6F6-4C4802FD29E6}" type="sibTrans" cxnId="{BF7ED76B-1BDF-4D3C-AEBD-0D2C71782D8A}">
      <dgm:prSet/>
      <dgm:spPr/>
      <dgm:t>
        <a:bodyPr/>
        <a:lstStyle/>
        <a:p>
          <a:endParaRPr lang="en-US"/>
        </a:p>
      </dgm:t>
    </dgm:pt>
    <dgm:pt modelId="{785C405E-071B-4F51-AAAE-F031955F7C94}">
      <dgm:prSet/>
      <dgm:spPr/>
      <dgm:t>
        <a:bodyPr/>
        <a:lstStyle/>
        <a:p>
          <a:r>
            <a:rPr lang="ro-RO"/>
            <a:t>Worst-case: O(n^3/2)</a:t>
          </a:r>
          <a:endParaRPr lang="en-US"/>
        </a:p>
      </dgm:t>
    </dgm:pt>
    <dgm:pt modelId="{4E20463C-F473-41CC-9F94-297D80EA512E}" type="parTrans" cxnId="{C726E69B-ABA2-4A82-9B2B-9C43B7F49B78}">
      <dgm:prSet/>
      <dgm:spPr/>
      <dgm:t>
        <a:bodyPr/>
        <a:lstStyle/>
        <a:p>
          <a:endParaRPr lang="en-US"/>
        </a:p>
      </dgm:t>
    </dgm:pt>
    <dgm:pt modelId="{1C0858C1-BA29-440E-8ED8-1027370B2A35}" type="sibTrans" cxnId="{C726E69B-ABA2-4A82-9B2B-9C43B7F49B78}">
      <dgm:prSet/>
      <dgm:spPr/>
      <dgm:t>
        <a:bodyPr/>
        <a:lstStyle/>
        <a:p>
          <a:endParaRPr lang="en-US"/>
        </a:p>
      </dgm:t>
    </dgm:pt>
    <dgm:pt modelId="{AE7A7BBF-388B-4B83-BA5A-5FB97B3C4B59}" type="pres">
      <dgm:prSet presAssocID="{120EE59A-69CB-4058-A295-7214600E5DCB}" presName="linear" presStyleCnt="0">
        <dgm:presLayoutVars>
          <dgm:animLvl val="lvl"/>
          <dgm:resizeHandles val="exact"/>
        </dgm:presLayoutVars>
      </dgm:prSet>
      <dgm:spPr/>
    </dgm:pt>
    <dgm:pt modelId="{0763624D-6DA6-4483-9198-554F9A24CA30}" type="pres">
      <dgm:prSet presAssocID="{BF9197AE-3C8A-47F4-B840-6B1A7E4EDF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EDB517-2DB0-44FF-A624-A49581373A8F}" type="pres">
      <dgm:prSet presAssocID="{CCE42857-8462-4CE7-B6F6-4C4802FD29E6}" presName="spacer" presStyleCnt="0"/>
      <dgm:spPr/>
    </dgm:pt>
    <dgm:pt modelId="{21D37BD5-4494-42F0-B105-B72974A800BF}" type="pres">
      <dgm:prSet presAssocID="{785C405E-071B-4F51-AAAE-F031955F7C9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1E4738-6E73-409F-82B3-805F9DE6BD0E}" type="presOf" srcId="{120EE59A-69CB-4058-A295-7214600E5DCB}" destId="{AE7A7BBF-388B-4B83-BA5A-5FB97B3C4B59}" srcOrd="0" destOrd="0" presId="urn:microsoft.com/office/officeart/2005/8/layout/vList2"/>
    <dgm:cxn modelId="{BF7ED76B-1BDF-4D3C-AEBD-0D2C71782D8A}" srcId="{120EE59A-69CB-4058-A295-7214600E5DCB}" destId="{BF9197AE-3C8A-47F4-B840-6B1A7E4EDF8D}" srcOrd="0" destOrd="0" parTransId="{816092FE-6E3E-4389-B086-67CD6917CB47}" sibTransId="{CCE42857-8462-4CE7-B6F6-4C4802FD29E6}"/>
    <dgm:cxn modelId="{D6B83E4F-0D19-4036-979D-57A55550A71D}" type="presOf" srcId="{BF9197AE-3C8A-47F4-B840-6B1A7E4EDF8D}" destId="{0763624D-6DA6-4483-9198-554F9A24CA30}" srcOrd="0" destOrd="0" presId="urn:microsoft.com/office/officeart/2005/8/layout/vList2"/>
    <dgm:cxn modelId="{C726E69B-ABA2-4A82-9B2B-9C43B7F49B78}" srcId="{120EE59A-69CB-4058-A295-7214600E5DCB}" destId="{785C405E-071B-4F51-AAAE-F031955F7C94}" srcOrd="1" destOrd="0" parTransId="{4E20463C-F473-41CC-9F94-297D80EA512E}" sibTransId="{1C0858C1-BA29-440E-8ED8-1027370B2A35}"/>
    <dgm:cxn modelId="{DCE394FB-7974-4B77-AAA1-F20CA95E13C5}" type="presOf" srcId="{785C405E-071B-4F51-AAAE-F031955F7C94}" destId="{21D37BD5-4494-42F0-B105-B72974A800BF}" srcOrd="0" destOrd="0" presId="urn:microsoft.com/office/officeart/2005/8/layout/vList2"/>
    <dgm:cxn modelId="{766626AD-47BA-491D-8E4B-EFA3EF83E1DB}" type="presParOf" srcId="{AE7A7BBF-388B-4B83-BA5A-5FB97B3C4B59}" destId="{0763624D-6DA6-4483-9198-554F9A24CA30}" srcOrd="0" destOrd="0" presId="urn:microsoft.com/office/officeart/2005/8/layout/vList2"/>
    <dgm:cxn modelId="{9CE38445-1AF1-4061-8939-2B413016FCF7}" type="presParOf" srcId="{AE7A7BBF-388B-4B83-BA5A-5FB97B3C4B59}" destId="{B1EDB517-2DB0-44FF-A624-A49581373A8F}" srcOrd="1" destOrd="0" presId="urn:microsoft.com/office/officeart/2005/8/layout/vList2"/>
    <dgm:cxn modelId="{F9433CF2-7149-4599-9EFE-B728E0D490FD}" type="presParOf" srcId="{AE7A7BBF-388B-4B83-BA5A-5FB97B3C4B59}" destId="{21D37BD5-4494-42F0-B105-B72974A800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9E42BE-E6A1-4099-AE05-D7268B8C5E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ACC502-B8BA-45A0-A610-292513AFFEF8}">
      <dgm:prSet/>
      <dgm:spPr/>
      <dgm:t>
        <a:bodyPr/>
        <a:lstStyle/>
        <a:p>
          <a:r>
            <a:rPr lang="ro-RO"/>
            <a:t>Complexitate: Average: O(nlogn)</a:t>
          </a:r>
          <a:endParaRPr lang="en-US"/>
        </a:p>
      </dgm:t>
    </dgm:pt>
    <dgm:pt modelId="{3A88A3D5-9864-4DBA-9686-DDFC48E39DE0}" type="parTrans" cxnId="{B2F2062A-E215-4F81-9EE8-9B50DC4A2EE7}">
      <dgm:prSet/>
      <dgm:spPr/>
      <dgm:t>
        <a:bodyPr/>
        <a:lstStyle/>
        <a:p>
          <a:endParaRPr lang="en-US"/>
        </a:p>
      </dgm:t>
    </dgm:pt>
    <dgm:pt modelId="{06AB6E9A-604F-47EA-97E1-3D8E5A9AFCED}" type="sibTrans" cxnId="{B2F2062A-E215-4F81-9EE8-9B50DC4A2EE7}">
      <dgm:prSet/>
      <dgm:spPr/>
      <dgm:t>
        <a:bodyPr/>
        <a:lstStyle/>
        <a:p>
          <a:endParaRPr lang="en-US"/>
        </a:p>
      </dgm:t>
    </dgm:pt>
    <dgm:pt modelId="{0BC14D70-F743-4973-9846-45E43100F9CB}">
      <dgm:prSet/>
      <dgm:spPr/>
      <dgm:t>
        <a:bodyPr/>
        <a:lstStyle/>
        <a:p>
          <a:r>
            <a:rPr lang="ro-RO"/>
            <a:t>Worst-case: O(n^2)</a:t>
          </a:r>
          <a:endParaRPr lang="en-US"/>
        </a:p>
      </dgm:t>
    </dgm:pt>
    <dgm:pt modelId="{42FC5B2D-E10C-4186-BD8E-A1D01BED6E9F}" type="parTrans" cxnId="{93D7E0D8-68DD-427F-AC80-E9C0B33BD74A}">
      <dgm:prSet/>
      <dgm:spPr/>
      <dgm:t>
        <a:bodyPr/>
        <a:lstStyle/>
        <a:p>
          <a:endParaRPr lang="en-US"/>
        </a:p>
      </dgm:t>
    </dgm:pt>
    <dgm:pt modelId="{D2643D9A-7A3D-44B9-B1E6-D617DB59925E}" type="sibTrans" cxnId="{93D7E0D8-68DD-427F-AC80-E9C0B33BD74A}">
      <dgm:prSet/>
      <dgm:spPr/>
      <dgm:t>
        <a:bodyPr/>
        <a:lstStyle/>
        <a:p>
          <a:endParaRPr lang="en-US"/>
        </a:p>
      </dgm:t>
    </dgm:pt>
    <dgm:pt modelId="{48BA1674-FCF2-4F8F-926F-F38662D2F940}" type="pres">
      <dgm:prSet presAssocID="{E99E42BE-E6A1-4099-AE05-D7268B8C5ECE}" presName="linear" presStyleCnt="0">
        <dgm:presLayoutVars>
          <dgm:animLvl val="lvl"/>
          <dgm:resizeHandles val="exact"/>
        </dgm:presLayoutVars>
      </dgm:prSet>
      <dgm:spPr/>
    </dgm:pt>
    <dgm:pt modelId="{6B6984A2-16FE-43EE-8C0E-2A5BC6AC3582}" type="pres">
      <dgm:prSet presAssocID="{D2ACC502-B8BA-45A0-A610-292513AFFE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600EE5-68C0-4488-ADED-C39EC7007654}" type="pres">
      <dgm:prSet presAssocID="{06AB6E9A-604F-47EA-97E1-3D8E5A9AFCED}" presName="spacer" presStyleCnt="0"/>
      <dgm:spPr/>
    </dgm:pt>
    <dgm:pt modelId="{442BDAAC-9FC5-4170-AC95-46DBD88B4D84}" type="pres">
      <dgm:prSet presAssocID="{0BC14D70-F743-4973-9846-45E43100F9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2F2062A-E215-4F81-9EE8-9B50DC4A2EE7}" srcId="{E99E42BE-E6A1-4099-AE05-D7268B8C5ECE}" destId="{D2ACC502-B8BA-45A0-A610-292513AFFEF8}" srcOrd="0" destOrd="0" parTransId="{3A88A3D5-9864-4DBA-9686-DDFC48E39DE0}" sibTransId="{06AB6E9A-604F-47EA-97E1-3D8E5A9AFCED}"/>
    <dgm:cxn modelId="{FD94F767-22AD-4C79-B6F3-DD6EF9618D0D}" type="presOf" srcId="{D2ACC502-B8BA-45A0-A610-292513AFFEF8}" destId="{6B6984A2-16FE-43EE-8C0E-2A5BC6AC3582}" srcOrd="0" destOrd="0" presId="urn:microsoft.com/office/officeart/2005/8/layout/vList2"/>
    <dgm:cxn modelId="{A0F345C7-710C-4CA1-913E-577751ED0DE2}" type="presOf" srcId="{0BC14D70-F743-4973-9846-45E43100F9CB}" destId="{442BDAAC-9FC5-4170-AC95-46DBD88B4D84}" srcOrd="0" destOrd="0" presId="urn:microsoft.com/office/officeart/2005/8/layout/vList2"/>
    <dgm:cxn modelId="{93D7E0D8-68DD-427F-AC80-E9C0B33BD74A}" srcId="{E99E42BE-E6A1-4099-AE05-D7268B8C5ECE}" destId="{0BC14D70-F743-4973-9846-45E43100F9CB}" srcOrd="1" destOrd="0" parTransId="{42FC5B2D-E10C-4186-BD8E-A1D01BED6E9F}" sibTransId="{D2643D9A-7A3D-44B9-B1E6-D617DB59925E}"/>
    <dgm:cxn modelId="{63AEE4E2-218F-4ED7-AA5E-A10AA885A721}" type="presOf" srcId="{E99E42BE-E6A1-4099-AE05-D7268B8C5ECE}" destId="{48BA1674-FCF2-4F8F-926F-F38662D2F940}" srcOrd="0" destOrd="0" presId="urn:microsoft.com/office/officeart/2005/8/layout/vList2"/>
    <dgm:cxn modelId="{8F434AC4-FA79-4650-9A64-A9A14EE6C9C2}" type="presParOf" srcId="{48BA1674-FCF2-4F8F-926F-F38662D2F940}" destId="{6B6984A2-16FE-43EE-8C0E-2A5BC6AC3582}" srcOrd="0" destOrd="0" presId="urn:microsoft.com/office/officeart/2005/8/layout/vList2"/>
    <dgm:cxn modelId="{A4DFED56-C215-4B63-A3BA-824C0CFA5E75}" type="presParOf" srcId="{48BA1674-FCF2-4F8F-926F-F38662D2F940}" destId="{7C600EE5-68C0-4488-ADED-C39EC7007654}" srcOrd="1" destOrd="0" presId="urn:microsoft.com/office/officeart/2005/8/layout/vList2"/>
    <dgm:cxn modelId="{4E9D3D47-D590-43CD-B34A-4F154A73640E}" type="presParOf" srcId="{48BA1674-FCF2-4F8F-926F-F38662D2F940}" destId="{442BDAAC-9FC5-4170-AC95-46DBD88B4D8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FD0AF7-2B15-41F7-869A-66AC12354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DD78C9-3224-4B71-90EA-5EA10905ECDA}">
      <dgm:prSet/>
      <dgm:spPr/>
      <dgm:t>
        <a:bodyPr/>
        <a:lstStyle/>
        <a:p>
          <a:r>
            <a:rPr lang="ro-RO"/>
            <a:t>Complexitate: Average: O(nlogn)</a:t>
          </a:r>
          <a:endParaRPr lang="en-US"/>
        </a:p>
      </dgm:t>
    </dgm:pt>
    <dgm:pt modelId="{3D368E0E-26B2-4175-8990-CF10EF70D574}" type="parTrans" cxnId="{A6CC6405-5B28-4312-862D-356074B908F8}">
      <dgm:prSet/>
      <dgm:spPr/>
      <dgm:t>
        <a:bodyPr/>
        <a:lstStyle/>
        <a:p>
          <a:endParaRPr lang="en-US"/>
        </a:p>
      </dgm:t>
    </dgm:pt>
    <dgm:pt modelId="{E1F908F0-2A8E-44F5-94DB-7A226AEB39EA}" type="sibTrans" cxnId="{A6CC6405-5B28-4312-862D-356074B908F8}">
      <dgm:prSet/>
      <dgm:spPr/>
      <dgm:t>
        <a:bodyPr/>
        <a:lstStyle/>
        <a:p>
          <a:endParaRPr lang="en-US"/>
        </a:p>
      </dgm:t>
    </dgm:pt>
    <dgm:pt modelId="{582CB00C-E6E3-48FC-8858-A7E50C9151CA}">
      <dgm:prSet/>
      <dgm:spPr/>
      <dgm:t>
        <a:bodyPr/>
        <a:lstStyle/>
        <a:p>
          <a:r>
            <a:rPr lang="ro-RO"/>
            <a:t>Worst-case: O(nlogn)</a:t>
          </a:r>
          <a:endParaRPr lang="en-US"/>
        </a:p>
      </dgm:t>
    </dgm:pt>
    <dgm:pt modelId="{997BD68C-50DE-4283-BCD0-173A0E66C6D3}" type="parTrans" cxnId="{D5C6E5E3-58F3-4ED7-95C7-44D06C918A30}">
      <dgm:prSet/>
      <dgm:spPr/>
      <dgm:t>
        <a:bodyPr/>
        <a:lstStyle/>
        <a:p>
          <a:endParaRPr lang="en-US"/>
        </a:p>
      </dgm:t>
    </dgm:pt>
    <dgm:pt modelId="{52548C81-E0CE-4DF7-A9DD-FE4E1852E896}" type="sibTrans" cxnId="{D5C6E5E3-58F3-4ED7-95C7-44D06C918A30}">
      <dgm:prSet/>
      <dgm:spPr/>
      <dgm:t>
        <a:bodyPr/>
        <a:lstStyle/>
        <a:p>
          <a:endParaRPr lang="en-US"/>
        </a:p>
      </dgm:t>
    </dgm:pt>
    <dgm:pt modelId="{D8A8FFEF-ADB2-4AF2-A27D-C65F6167ABF8}" type="pres">
      <dgm:prSet presAssocID="{A3FD0AF7-2B15-41F7-869A-66AC12354E5C}" presName="linear" presStyleCnt="0">
        <dgm:presLayoutVars>
          <dgm:animLvl val="lvl"/>
          <dgm:resizeHandles val="exact"/>
        </dgm:presLayoutVars>
      </dgm:prSet>
      <dgm:spPr/>
    </dgm:pt>
    <dgm:pt modelId="{C5BEF83C-6579-4357-B669-7341EF7C52A3}" type="pres">
      <dgm:prSet presAssocID="{0EDD78C9-3224-4B71-90EA-5EA10905EC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41D2BE-67E4-43CF-99C3-BC7D55718331}" type="pres">
      <dgm:prSet presAssocID="{E1F908F0-2A8E-44F5-94DB-7A226AEB39EA}" presName="spacer" presStyleCnt="0"/>
      <dgm:spPr/>
    </dgm:pt>
    <dgm:pt modelId="{93D6CA99-430A-4435-B506-8D4F76309154}" type="pres">
      <dgm:prSet presAssocID="{582CB00C-E6E3-48FC-8858-A7E50C9151C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CC6405-5B28-4312-862D-356074B908F8}" srcId="{A3FD0AF7-2B15-41F7-869A-66AC12354E5C}" destId="{0EDD78C9-3224-4B71-90EA-5EA10905ECDA}" srcOrd="0" destOrd="0" parTransId="{3D368E0E-26B2-4175-8990-CF10EF70D574}" sibTransId="{E1F908F0-2A8E-44F5-94DB-7A226AEB39EA}"/>
    <dgm:cxn modelId="{61FF6E27-E707-43E1-954B-FF67B8177FD0}" type="presOf" srcId="{582CB00C-E6E3-48FC-8858-A7E50C9151CA}" destId="{93D6CA99-430A-4435-B506-8D4F76309154}" srcOrd="0" destOrd="0" presId="urn:microsoft.com/office/officeart/2005/8/layout/vList2"/>
    <dgm:cxn modelId="{170E7128-FC54-45AE-8CE9-7E61DA7B5F5C}" type="presOf" srcId="{A3FD0AF7-2B15-41F7-869A-66AC12354E5C}" destId="{D8A8FFEF-ADB2-4AF2-A27D-C65F6167ABF8}" srcOrd="0" destOrd="0" presId="urn:microsoft.com/office/officeart/2005/8/layout/vList2"/>
    <dgm:cxn modelId="{A514309C-C5B1-43FD-8494-AC85EE38D905}" type="presOf" srcId="{0EDD78C9-3224-4B71-90EA-5EA10905ECDA}" destId="{C5BEF83C-6579-4357-B669-7341EF7C52A3}" srcOrd="0" destOrd="0" presId="urn:microsoft.com/office/officeart/2005/8/layout/vList2"/>
    <dgm:cxn modelId="{D5C6E5E3-58F3-4ED7-95C7-44D06C918A30}" srcId="{A3FD0AF7-2B15-41F7-869A-66AC12354E5C}" destId="{582CB00C-E6E3-48FC-8858-A7E50C9151CA}" srcOrd="1" destOrd="0" parTransId="{997BD68C-50DE-4283-BCD0-173A0E66C6D3}" sibTransId="{52548C81-E0CE-4DF7-A9DD-FE4E1852E896}"/>
    <dgm:cxn modelId="{8ED7AAF9-7D70-420E-B4DC-E8E2DA5C7520}" type="presParOf" srcId="{D8A8FFEF-ADB2-4AF2-A27D-C65F6167ABF8}" destId="{C5BEF83C-6579-4357-B669-7341EF7C52A3}" srcOrd="0" destOrd="0" presId="urn:microsoft.com/office/officeart/2005/8/layout/vList2"/>
    <dgm:cxn modelId="{9A737248-7048-48B5-8981-6212DF588A24}" type="presParOf" srcId="{D8A8FFEF-ADB2-4AF2-A27D-C65F6167ABF8}" destId="{C841D2BE-67E4-43CF-99C3-BC7D55718331}" srcOrd="1" destOrd="0" presId="urn:microsoft.com/office/officeart/2005/8/layout/vList2"/>
    <dgm:cxn modelId="{AF08AF16-371E-4C48-824B-897FAFC9DB61}" type="presParOf" srcId="{D8A8FFEF-ADB2-4AF2-A27D-C65F6167ABF8}" destId="{93D6CA99-430A-4435-B506-8D4F7630915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2803BB-E42F-4C4A-BF53-22977468BF9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B945D2-4655-47E8-B6B9-E9E0183BE86C}">
      <dgm:prSet/>
      <dgm:spPr/>
      <dgm:t>
        <a:bodyPr/>
        <a:lstStyle/>
        <a:p>
          <a:r>
            <a:rPr lang="en-US"/>
            <a:t>Radix Sort este cel mai eficient (in general);</a:t>
          </a:r>
        </a:p>
      </dgm:t>
    </dgm:pt>
    <dgm:pt modelId="{E0E99D8B-5D61-48B4-BD4E-8C5ECF3BBC7F}" type="parTrans" cxnId="{EF7FC8C0-AF04-4DFE-B282-FADCA5463FBD}">
      <dgm:prSet/>
      <dgm:spPr/>
      <dgm:t>
        <a:bodyPr/>
        <a:lstStyle/>
        <a:p>
          <a:endParaRPr lang="en-US"/>
        </a:p>
      </dgm:t>
    </dgm:pt>
    <dgm:pt modelId="{B3240841-8CC8-4A9F-B4DE-90C6C7E58226}" type="sibTrans" cxnId="{EF7FC8C0-AF04-4DFE-B282-FADCA5463FBD}">
      <dgm:prSet/>
      <dgm:spPr/>
      <dgm:t>
        <a:bodyPr/>
        <a:lstStyle/>
        <a:p>
          <a:endParaRPr lang="en-US"/>
        </a:p>
      </dgm:t>
    </dgm:pt>
    <dgm:pt modelId="{9E6C4F55-7520-41D5-BDB9-93A70BB2924C}">
      <dgm:prSet/>
      <dgm:spPr/>
      <dgm:t>
        <a:bodyPr/>
        <a:lstStyle/>
        <a:p>
          <a:r>
            <a:rPr lang="en-US"/>
            <a:t>Radix &gt; STL &gt; Quicksort &gt; Heapsort &gt; Shellsort</a:t>
          </a:r>
        </a:p>
      </dgm:t>
    </dgm:pt>
    <dgm:pt modelId="{063448A8-ECF4-4657-9D03-8F9D851F26B2}" type="parTrans" cxnId="{5D2650B3-D590-4F13-BC16-02047705FFCC}">
      <dgm:prSet/>
      <dgm:spPr/>
      <dgm:t>
        <a:bodyPr/>
        <a:lstStyle/>
        <a:p>
          <a:endParaRPr lang="en-US"/>
        </a:p>
      </dgm:t>
    </dgm:pt>
    <dgm:pt modelId="{14771BF4-2308-4094-9C84-87ED664ADDB5}" type="sibTrans" cxnId="{5D2650B3-D590-4F13-BC16-02047705FFCC}">
      <dgm:prSet/>
      <dgm:spPr/>
      <dgm:t>
        <a:bodyPr/>
        <a:lstStyle/>
        <a:p>
          <a:endParaRPr lang="en-US"/>
        </a:p>
      </dgm:t>
    </dgm:pt>
    <dgm:pt modelId="{2242DE69-E97D-4508-8C8C-8FF4C77319F8}" type="pres">
      <dgm:prSet presAssocID="{DA2803BB-E42F-4C4A-BF53-22977468BF93}" presName="vert0" presStyleCnt="0">
        <dgm:presLayoutVars>
          <dgm:dir/>
          <dgm:animOne val="branch"/>
          <dgm:animLvl val="lvl"/>
        </dgm:presLayoutVars>
      </dgm:prSet>
      <dgm:spPr/>
    </dgm:pt>
    <dgm:pt modelId="{7493A9E2-4CEF-42BF-B633-0786AB0E0B58}" type="pres">
      <dgm:prSet presAssocID="{52B945D2-4655-47E8-B6B9-E9E0183BE86C}" presName="thickLine" presStyleLbl="alignNode1" presStyleIdx="0" presStyleCnt="2"/>
      <dgm:spPr/>
    </dgm:pt>
    <dgm:pt modelId="{10276922-BC1E-4861-9C46-ACB9E6B8EBA4}" type="pres">
      <dgm:prSet presAssocID="{52B945D2-4655-47E8-B6B9-E9E0183BE86C}" presName="horz1" presStyleCnt="0"/>
      <dgm:spPr/>
    </dgm:pt>
    <dgm:pt modelId="{4E80274B-F3C4-4546-A5F9-566CFE4CA695}" type="pres">
      <dgm:prSet presAssocID="{52B945D2-4655-47E8-B6B9-E9E0183BE86C}" presName="tx1" presStyleLbl="revTx" presStyleIdx="0" presStyleCnt="2"/>
      <dgm:spPr/>
    </dgm:pt>
    <dgm:pt modelId="{58B3FEA2-71A6-4E7B-935F-10AB5399EA1C}" type="pres">
      <dgm:prSet presAssocID="{52B945D2-4655-47E8-B6B9-E9E0183BE86C}" presName="vert1" presStyleCnt="0"/>
      <dgm:spPr/>
    </dgm:pt>
    <dgm:pt modelId="{E3ABDBF2-CE64-4591-A6C8-70CE2FBFC71E}" type="pres">
      <dgm:prSet presAssocID="{9E6C4F55-7520-41D5-BDB9-93A70BB2924C}" presName="thickLine" presStyleLbl="alignNode1" presStyleIdx="1" presStyleCnt="2"/>
      <dgm:spPr/>
    </dgm:pt>
    <dgm:pt modelId="{EA69FEE1-E3BE-416C-9849-599932DC33B7}" type="pres">
      <dgm:prSet presAssocID="{9E6C4F55-7520-41D5-BDB9-93A70BB2924C}" presName="horz1" presStyleCnt="0"/>
      <dgm:spPr/>
    </dgm:pt>
    <dgm:pt modelId="{7A3734B6-4475-4CA4-90FB-20DFEB7232CF}" type="pres">
      <dgm:prSet presAssocID="{9E6C4F55-7520-41D5-BDB9-93A70BB2924C}" presName="tx1" presStyleLbl="revTx" presStyleIdx="1" presStyleCnt="2"/>
      <dgm:spPr/>
    </dgm:pt>
    <dgm:pt modelId="{FCA66B6B-A54F-4713-BDA9-5FAFDAA400CA}" type="pres">
      <dgm:prSet presAssocID="{9E6C4F55-7520-41D5-BDB9-93A70BB2924C}" presName="vert1" presStyleCnt="0"/>
      <dgm:spPr/>
    </dgm:pt>
  </dgm:ptLst>
  <dgm:cxnLst>
    <dgm:cxn modelId="{E9B46A35-20E8-4B4E-9F76-09A873967791}" type="presOf" srcId="{DA2803BB-E42F-4C4A-BF53-22977468BF93}" destId="{2242DE69-E97D-4508-8C8C-8FF4C77319F8}" srcOrd="0" destOrd="0" presId="urn:microsoft.com/office/officeart/2008/layout/LinedList"/>
    <dgm:cxn modelId="{5BEDA37A-CC7B-49BF-84F9-8EFADD64E257}" type="presOf" srcId="{9E6C4F55-7520-41D5-BDB9-93A70BB2924C}" destId="{7A3734B6-4475-4CA4-90FB-20DFEB7232CF}" srcOrd="0" destOrd="0" presId="urn:microsoft.com/office/officeart/2008/layout/LinedList"/>
    <dgm:cxn modelId="{5D2650B3-D590-4F13-BC16-02047705FFCC}" srcId="{DA2803BB-E42F-4C4A-BF53-22977468BF93}" destId="{9E6C4F55-7520-41D5-BDB9-93A70BB2924C}" srcOrd="1" destOrd="0" parTransId="{063448A8-ECF4-4657-9D03-8F9D851F26B2}" sibTransId="{14771BF4-2308-4094-9C84-87ED664ADDB5}"/>
    <dgm:cxn modelId="{EF7FC8C0-AF04-4DFE-B282-FADCA5463FBD}" srcId="{DA2803BB-E42F-4C4A-BF53-22977468BF93}" destId="{52B945D2-4655-47E8-B6B9-E9E0183BE86C}" srcOrd="0" destOrd="0" parTransId="{E0E99D8B-5D61-48B4-BD4E-8C5ECF3BBC7F}" sibTransId="{B3240841-8CC8-4A9F-B4DE-90C6C7E58226}"/>
    <dgm:cxn modelId="{5ADF82C3-9B7F-45C8-B466-F377895153E8}" type="presOf" srcId="{52B945D2-4655-47E8-B6B9-E9E0183BE86C}" destId="{4E80274B-F3C4-4546-A5F9-566CFE4CA695}" srcOrd="0" destOrd="0" presId="urn:microsoft.com/office/officeart/2008/layout/LinedList"/>
    <dgm:cxn modelId="{4A2E75D4-0B13-4FC2-B59A-FCEEC34CF8B7}" type="presParOf" srcId="{2242DE69-E97D-4508-8C8C-8FF4C77319F8}" destId="{7493A9E2-4CEF-42BF-B633-0786AB0E0B58}" srcOrd="0" destOrd="0" presId="urn:microsoft.com/office/officeart/2008/layout/LinedList"/>
    <dgm:cxn modelId="{509ED847-6F82-45FD-88D2-75F8BFE242ED}" type="presParOf" srcId="{2242DE69-E97D-4508-8C8C-8FF4C77319F8}" destId="{10276922-BC1E-4861-9C46-ACB9E6B8EBA4}" srcOrd="1" destOrd="0" presId="urn:microsoft.com/office/officeart/2008/layout/LinedList"/>
    <dgm:cxn modelId="{8C5359CC-8AA7-4CA3-AFDB-3384F102670B}" type="presParOf" srcId="{10276922-BC1E-4861-9C46-ACB9E6B8EBA4}" destId="{4E80274B-F3C4-4546-A5F9-566CFE4CA695}" srcOrd="0" destOrd="0" presId="urn:microsoft.com/office/officeart/2008/layout/LinedList"/>
    <dgm:cxn modelId="{B132FFF5-83D1-41B8-ABA7-0CB63CD9B4DF}" type="presParOf" srcId="{10276922-BC1E-4861-9C46-ACB9E6B8EBA4}" destId="{58B3FEA2-71A6-4E7B-935F-10AB5399EA1C}" srcOrd="1" destOrd="0" presId="urn:microsoft.com/office/officeart/2008/layout/LinedList"/>
    <dgm:cxn modelId="{A2423FC4-58FA-4D6F-AC66-24B3EBEDEA2F}" type="presParOf" srcId="{2242DE69-E97D-4508-8C8C-8FF4C77319F8}" destId="{E3ABDBF2-CE64-4591-A6C8-70CE2FBFC71E}" srcOrd="2" destOrd="0" presId="urn:microsoft.com/office/officeart/2008/layout/LinedList"/>
    <dgm:cxn modelId="{B9A12806-15FC-4FF6-95A1-82FDEE023A7C}" type="presParOf" srcId="{2242DE69-E97D-4508-8C8C-8FF4C77319F8}" destId="{EA69FEE1-E3BE-416C-9849-599932DC33B7}" srcOrd="3" destOrd="0" presId="urn:microsoft.com/office/officeart/2008/layout/LinedList"/>
    <dgm:cxn modelId="{0BE00205-8253-4DB0-84AD-CDCDCFC8827F}" type="presParOf" srcId="{EA69FEE1-E3BE-416C-9849-599932DC33B7}" destId="{7A3734B6-4475-4CA4-90FB-20DFEB7232CF}" srcOrd="0" destOrd="0" presId="urn:microsoft.com/office/officeart/2008/layout/LinedList"/>
    <dgm:cxn modelId="{557EF8A9-17E2-43B0-ADE9-09F9C08170A3}" type="presParOf" srcId="{EA69FEE1-E3BE-416C-9849-599932DC33B7}" destId="{FCA66B6B-A54F-4713-BDA9-5FAFDAA400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6536B-FDB9-40E3-B655-F0E4C3669C39}">
      <dsp:nvSpPr>
        <dsp:cNvPr id="0" name=""/>
        <dsp:cNvSpPr/>
      </dsp:nvSpPr>
      <dsp:spPr>
        <a:xfrm>
          <a:off x="0" y="575999"/>
          <a:ext cx="7240146" cy="2316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5500" kern="1200"/>
            <a:t>Complexitate : Average: O(d(n+k))</a:t>
          </a:r>
          <a:endParaRPr lang="en-US" sz="5500" kern="1200"/>
        </a:p>
      </dsp:txBody>
      <dsp:txXfrm>
        <a:off x="113087" y="689086"/>
        <a:ext cx="7013972" cy="2090426"/>
      </dsp:txXfrm>
    </dsp:sp>
    <dsp:sp modelId="{038EA114-1A63-402F-9E5E-F0012975D2ED}">
      <dsp:nvSpPr>
        <dsp:cNvPr id="0" name=""/>
        <dsp:cNvSpPr/>
      </dsp:nvSpPr>
      <dsp:spPr>
        <a:xfrm>
          <a:off x="0" y="3051000"/>
          <a:ext cx="7240146" cy="231660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5500" kern="1200"/>
            <a:t>Worst-case: O(log</a:t>
          </a:r>
          <a:r>
            <a:rPr lang="ro-RO" sz="5500" kern="1200" baseline="-25000"/>
            <a:t>b</a:t>
          </a:r>
          <a:r>
            <a:rPr lang="ro-RO" sz="5500" kern="1200"/>
            <a:t>(mx)(n+b))</a:t>
          </a:r>
          <a:endParaRPr lang="en-US" sz="5500" kern="1200"/>
        </a:p>
      </dsp:txBody>
      <dsp:txXfrm>
        <a:off x="113087" y="3164087"/>
        <a:ext cx="7013972" cy="2090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E8B2E-2924-41C0-A77B-25751511CFA7}">
      <dsp:nvSpPr>
        <dsp:cNvPr id="0" name=""/>
        <dsp:cNvSpPr/>
      </dsp:nvSpPr>
      <dsp:spPr>
        <a:xfrm>
          <a:off x="0" y="140399"/>
          <a:ext cx="7240146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Complexitate: Average: O(nlogn)</a:t>
          </a:r>
          <a:endParaRPr lang="en-US" sz="6500" kern="1200"/>
        </a:p>
      </dsp:txBody>
      <dsp:txXfrm>
        <a:off x="133648" y="274047"/>
        <a:ext cx="6972850" cy="2470504"/>
      </dsp:txXfrm>
    </dsp:sp>
    <dsp:sp modelId="{4BB2F1FE-E767-410B-8090-9D32CC93873A}">
      <dsp:nvSpPr>
        <dsp:cNvPr id="0" name=""/>
        <dsp:cNvSpPr/>
      </dsp:nvSpPr>
      <dsp:spPr>
        <a:xfrm>
          <a:off x="0" y="3065399"/>
          <a:ext cx="7240146" cy="273780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Worst-case: O(nlogn)</a:t>
          </a:r>
          <a:endParaRPr lang="en-US" sz="6500" kern="1200"/>
        </a:p>
      </dsp:txBody>
      <dsp:txXfrm>
        <a:off x="133648" y="3199047"/>
        <a:ext cx="6972850" cy="2470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3624D-6DA6-4483-9198-554F9A24CA30}">
      <dsp:nvSpPr>
        <dsp:cNvPr id="0" name=""/>
        <dsp:cNvSpPr/>
      </dsp:nvSpPr>
      <dsp:spPr>
        <a:xfrm>
          <a:off x="0" y="140399"/>
          <a:ext cx="7240146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Complexitate: Average: O(n^4/3)</a:t>
          </a:r>
          <a:endParaRPr lang="en-US" sz="6500" kern="1200"/>
        </a:p>
      </dsp:txBody>
      <dsp:txXfrm>
        <a:off x="133648" y="274047"/>
        <a:ext cx="6972850" cy="2470504"/>
      </dsp:txXfrm>
    </dsp:sp>
    <dsp:sp modelId="{21D37BD5-4494-42F0-B105-B72974A800BF}">
      <dsp:nvSpPr>
        <dsp:cNvPr id="0" name=""/>
        <dsp:cNvSpPr/>
      </dsp:nvSpPr>
      <dsp:spPr>
        <a:xfrm>
          <a:off x="0" y="3065399"/>
          <a:ext cx="7240146" cy="273780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Worst-case: O(n^3/2)</a:t>
          </a:r>
          <a:endParaRPr lang="en-US" sz="6500" kern="1200"/>
        </a:p>
      </dsp:txBody>
      <dsp:txXfrm>
        <a:off x="133648" y="3199047"/>
        <a:ext cx="6972850" cy="2470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984A2-16FE-43EE-8C0E-2A5BC6AC3582}">
      <dsp:nvSpPr>
        <dsp:cNvPr id="0" name=""/>
        <dsp:cNvSpPr/>
      </dsp:nvSpPr>
      <dsp:spPr>
        <a:xfrm>
          <a:off x="0" y="140399"/>
          <a:ext cx="7240146" cy="2737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Complexitate: Average: O(nlogn)</a:t>
          </a:r>
          <a:endParaRPr lang="en-US" sz="6500" kern="1200"/>
        </a:p>
      </dsp:txBody>
      <dsp:txXfrm>
        <a:off x="133648" y="274047"/>
        <a:ext cx="6972850" cy="2470504"/>
      </dsp:txXfrm>
    </dsp:sp>
    <dsp:sp modelId="{442BDAAC-9FC5-4170-AC95-46DBD88B4D84}">
      <dsp:nvSpPr>
        <dsp:cNvPr id="0" name=""/>
        <dsp:cNvSpPr/>
      </dsp:nvSpPr>
      <dsp:spPr>
        <a:xfrm>
          <a:off x="0" y="3065399"/>
          <a:ext cx="7240146" cy="2737800"/>
        </a:xfrm>
        <a:prstGeom prst="roundRect">
          <a:avLst/>
        </a:prstGeom>
        <a:solidFill>
          <a:schemeClr val="accent5">
            <a:hueOff val="-20228348"/>
            <a:satOff val="0"/>
            <a:lumOff val="3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Worst-case: O(n^2)</a:t>
          </a:r>
          <a:endParaRPr lang="en-US" sz="6500" kern="1200"/>
        </a:p>
      </dsp:txBody>
      <dsp:txXfrm>
        <a:off x="133648" y="3199047"/>
        <a:ext cx="6972850" cy="2470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EF83C-6579-4357-B669-7341EF7C52A3}">
      <dsp:nvSpPr>
        <dsp:cNvPr id="0" name=""/>
        <dsp:cNvSpPr/>
      </dsp:nvSpPr>
      <dsp:spPr>
        <a:xfrm>
          <a:off x="0" y="140399"/>
          <a:ext cx="7240146" cy="2737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Complexitate: Average: O(nlogn)</a:t>
          </a:r>
          <a:endParaRPr lang="en-US" sz="6500" kern="1200"/>
        </a:p>
      </dsp:txBody>
      <dsp:txXfrm>
        <a:off x="133648" y="274047"/>
        <a:ext cx="6972850" cy="2470504"/>
      </dsp:txXfrm>
    </dsp:sp>
    <dsp:sp modelId="{93D6CA99-430A-4435-B506-8D4F76309154}">
      <dsp:nvSpPr>
        <dsp:cNvPr id="0" name=""/>
        <dsp:cNvSpPr/>
      </dsp:nvSpPr>
      <dsp:spPr>
        <a:xfrm>
          <a:off x="0" y="3065399"/>
          <a:ext cx="7240146" cy="273780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Worst-case: O(nlogn)</a:t>
          </a:r>
          <a:endParaRPr lang="en-US" sz="6500" kern="1200"/>
        </a:p>
      </dsp:txBody>
      <dsp:txXfrm>
        <a:off x="133648" y="3199047"/>
        <a:ext cx="6972850" cy="2470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3A9E2-4CEF-42BF-B633-0786AB0E0B58}">
      <dsp:nvSpPr>
        <dsp:cNvPr id="0" name=""/>
        <dsp:cNvSpPr/>
      </dsp:nvSpPr>
      <dsp:spPr>
        <a:xfrm>
          <a:off x="0" y="0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0274B-F3C4-4546-A5F9-566CFE4CA695}">
      <dsp:nvSpPr>
        <dsp:cNvPr id="0" name=""/>
        <dsp:cNvSpPr/>
      </dsp:nvSpPr>
      <dsp:spPr>
        <a:xfrm>
          <a:off x="0" y="0"/>
          <a:ext cx="7240146" cy="297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Radix Sort este cel mai eficient (in general);</a:t>
          </a:r>
        </a:p>
      </dsp:txBody>
      <dsp:txXfrm>
        <a:off x="0" y="0"/>
        <a:ext cx="7240146" cy="2971800"/>
      </dsp:txXfrm>
    </dsp:sp>
    <dsp:sp modelId="{E3ABDBF2-CE64-4591-A6C8-70CE2FBFC71E}">
      <dsp:nvSpPr>
        <dsp:cNvPr id="0" name=""/>
        <dsp:cNvSpPr/>
      </dsp:nvSpPr>
      <dsp:spPr>
        <a:xfrm>
          <a:off x="0" y="2971800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734B6-4475-4CA4-90FB-20DFEB7232CF}">
      <dsp:nvSpPr>
        <dsp:cNvPr id="0" name=""/>
        <dsp:cNvSpPr/>
      </dsp:nvSpPr>
      <dsp:spPr>
        <a:xfrm>
          <a:off x="0" y="2971800"/>
          <a:ext cx="7240146" cy="297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Radix &gt; STL &gt; Quicksort &gt; Heapsort &gt; Shellsort</a:t>
          </a:r>
        </a:p>
      </dsp:txBody>
      <dsp:txXfrm>
        <a:off x="0" y="2971800"/>
        <a:ext cx="7240146" cy="2971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788F2-B3E0-4112-8E9D-08FBE4DBAE82}" type="datetime1">
              <a:rPr lang="ro-RO" smtClean="0"/>
              <a:t>27.03.2022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976C5B-4DB3-4A13-8CE5-E88AFF3B269F}" type="datetime1">
              <a:rPr lang="ro-RO" noProof="0" smtClean="0"/>
              <a:t>27.03.2022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3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6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7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March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March 27,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3035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CBED-2A47-67F8-CDC5-636932AF8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9" r="12927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rtlCol="0" anchor="t">
            <a:normAutofit/>
          </a:bodyPr>
          <a:lstStyle/>
          <a:p>
            <a:pPr algn="r"/>
            <a:r>
              <a:rPr lang="ro-RO" sz="2700">
                <a:solidFill>
                  <a:schemeClr val="bg1"/>
                </a:solidFill>
                <a:cs typeface="Arial"/>
              </a:rPr>
              <a:t>Algoritmi</a:t>
            </a:r>
            <a:br>
              <a:rPr lang="ro-RO" sz="2700">
                <a:solidFill>
                  <a:schemeClr val="bg1"/>
                </a:solidFill>
                <a:cs typeface="Arial"/>
              </a:rPr>
            </a:br>
            <a:r>
              <a:rPr lang="ro-RO" sz="2700">
                <a:solidFill>
                  <a:schemeClr val="bg1"/>
                </a:solidFill>
                <a:cs typeface="Arial"/>
              </a:rPr>
              <a:t>    de</a:t>
            </a:r>
            <a:br>
              <a:rPr lang="ro-RO" sz="2700">
                <a:solidFill>
                  <a:schemeClr val="bg1"/>
                </a:solidFill>
                <a:cs typeface="Arial"/>
              </a:rPr>
            </a:br>
            <a:r>
              <a:rPr lang="ro-RO" sz="2700">
                <a:solidFill>
                  <a:schemeClr val="bg1"/>
                </a:solidFill>
                <a:cs typeface="Arial"/>
              </a:rPr>
              <a:t>sortare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o-RO" sz="1200">
                <a:solidFill>
                  <a:schemeClr val="bg1"/>
                </a:solidFill>
              </a:rPr>
              <a:t>Proiect prezentat de Maftei Valentin - Vasile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4EC43E07-27A2-13A0-7AD4-23D5E8F34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44913"/>
              </p:ext>
            </p:extLst>
          </p:nvPr>
        </p:nvGraphicFramePr>
        <p:xfrm>
          <a:off x="-44727" y="26525"/>
          <a:ext cx="12226640" cy="680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543">
                  <a:extLst>
                    <a:ext uri="{9D8B030D-6E8A-4147-A177-3AD203B41FA5}">
                      <a16:colId xmlns:a16="http://schemas.microsoft.com/office/drawing/2014/main" val="3161933147"/>
                    </a:ext>
                  </a:extLst>
                </a:gridCol>
                <a:gridCol w="5035097">
                  <a:extLst>
                    <a:ext uri="{9D8B030D-6E8A-4147-A177-3AD203B41FA5}">
                      <a16:colId xmlns:a16="http://schemas.microsoft.com/office/drawing/2014/main" val="411087219"/>
                    </a:ext>
                  </a:extLst>
                </a:gridCol>
              </a:tblGrid>
              <a:tr h="1235116">
                <a:tc>
                  <a:txBody>
                    <a:bodyPr/>
                    <a:lstStyle/>
                    <a:p>
                      <a:r>
                        <a:rPr lang="ro-RO" sz="3300" dirty="0"/>
                        <a:t>Algoritm: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ro-RO" sz="3300" dirty="0"/>
                        <a:t>Timpi </a:t>
                      </a:r>
                      <a:endParaRPr lang="ro-RO" sz="3300"/>
                    </a:p>
                    <a:p>
                      <a:pPr lvl="0">
                        <a:buNone/>
                      </a:pPr>
                      <a:r>
                        <a:rPr lang="ro-RO" sz="3300" dirty="0"/>
                        <a:t>10 ^ 6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0478552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r>
                        <a:rPr lang="ro-RO" sz="3300" dirty="0"/>
                        <a:t>Radix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0.0968536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2668126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Merge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0.3039110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9701062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Shell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0.2851470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3232080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 err="1"/>
                        <a:t>Quick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0.1454050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762267177"/>
                  </a:ext>
                </a:extLst>
              </a:tr>
              <a:tr h="926337">
                <a:tc>
                  <a:txBody>
                    <a:bodyPr/>
                    <a:lstStyle/>
                    <a:p>
                      <a:r>
                        <a:rPr lang="ro-RO" sz="3300" dirty="0" err="1"/>
                        <a:t>Heap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0.2744060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1167487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dirty="0"/>
                        <a:t>STL: 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0.1609050</a:t>
                      </a:r>
                      <a:endParaRPr lang="ro-RO" dirty="0"/>
                    </a:p>
                  </a:txBody>
                  <a:tcPr marL="167640" marR="167640" marT="83819" marB="83819"/>
                </a:tc>
                <a:extLst>
                  <a:ext uri="{0D108BD9-81ED-4DB2-BD59-A6C34878D82A}">
                    <a16:rowId xmlns:a16="http://schemas.microsoft.com/office/drawing/2014/main" val="33107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8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0E4F618-0A4D-BA84-6FCE-9C70934A7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25488"/>
              </p:ext>
            </p:extLst>
          </p:nvPr>
        </p:nvGraphicFramePr>
        <p:xfrm>
          <a:off x="-44727" y="26525"/>
          <a:ext cx="12226640" cy="680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543">
                  <a:extLst>
                    <a:ext uri="{9D8B030D-6E8A-4147-A177-3AD203B41FA5}">
                      <a16:colId xmlns:a16="http://schemas.microsoft.com/office/drawing/2014/main" val="3161933147"/>
                    </a:ext>
                  </a:extLst>
                </a:gridCol>
                <a:gridCol w="5035097">
                  <a:extLst>
                    <a:ext uri="{9D8B030D-6E8A-4147-A177-3AD203B41FA5}">
                      <a16:colId xmlns:a16="http://schemas.microsoft.com/office/drawing/2014/main" val="411087219"/>
                    </a:ext>
                  </a:extLst>
                </a:gridCol>
              </a:tblGrid>
              <a:tr h="1235116">
                <a:tc>
                  <a:txBody>
                    <a:bodyPr/>
                    <a:lstStyle/>
                    <a:p>
                      <a:r>
                        <a:rPr lang="ro-RO" sz="3300" dirty="0"/>
                        <a:t>Algoritm: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ro-RO" sz="3300" dirty="0"/>
                        <a:t>Timpi </a:t>
                      </a:r>
                      <a:endParaRPr lang="ro-RO" sz="3300"/>
                    </a:p>
                    <a:p>
                      <a:pPr lvl="0">
                        <a:buNone/>
                      </a:pPr>
                      <a:r>
                        <a:rPr lang="ro-RO" sz="3300" dirty="0"/>
                        <a:t>10 ^ 7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0478552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r>
                        <a:rPr lang="ro-RO" sz="3300" dirty="0"/>
                        <a:t>Radix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0.9382990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2668126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Merge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3.0332600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9701062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Shell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3.9109900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3232080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 err="1"/>
                        <a:t>Quick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3.9145700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762267177"/>
                  </a:ext>
                </a:extLst>
              </a:tr>
              <a:tr h="926337">
                <a:tc>
                  <a:txBody>
                    <a:bodyPr/>
                    <a:lstStyle/>
                    <a:p>
                      <a:r>
                        <a:rPr lang="ro-RO" sz="3300" dirty="0" err="1"/>
                        <a:t>Heap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4.2564900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1167487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dirty="0"/>
                        <a:t>STL: 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1.8204000</a:t>
                      </a:r>
                      <a:endParaRPr lang="ro-RO" dirty="0"/>
                    </a:p>
                  </a:txBody>
                  <a:tcPr marL="167640" marR="167640" marT="83819" marB="83819"/>
                </a:tc>
                <a:extLst>
                  <a:ext uri="{0D108BD9-81ED-4DB2-BD59-A6C34878D82A}">
                    <a16:rowId xmlns:a16="http://schemas.microsoft.com/office/drawing/2014/main" val="33107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19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AAFDDA3-F219-6359-0E60-A1F8FA854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29224"/>
              </p:ext>
            </p:extLst>
          </p:nvPr>
        </p:nvGraphicFramePr>
        <p:xfrm>
          <a:off x="-44727" y="26525"/>
          <a:ext cx="12226640" cy="680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543">
                  <a:extLst>
                    <a:ext uri="{9D8B030D-6E8A-4147-A177-3AD203B41FA5}">
                      <a16:colId xmlns:a16="http://schemas.microsoft.com/office/drawing/2014/main" val="3161933147"/>
                    </a:ext>
                  </a:extLst>
                </a:gridCol>
                <a:gridCol w="5035097">
                  <a:extLst>
                    <a:ext uri="{9D8B030D-6E8A-4147-A177-3AD203B41FA5}">
                      <a16:colId xmlns:a16="http://schemas.microsoft.com/office/drawing/2014/main" val="411087219"/>
                    </a:ext>
                  </a:extLst>
                </a:gridCol>
              </a:tblGrid>
              <a:tr h="1235116">
                <a:tc>
                  <a:txBody>
                    <a:bodyPr/>
                    <a:lstStyle/>
                    <a:p>
                      <a:r>
                        <a:rPr lang="ro-RO" sz="3300" dirty="0"/>
                        <a:t>Algoritm: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ro-RO" sz="3300" dirty="0"/>
                        <a:t>Timpi </a:t>
                      </a:r>
                      <a:endParaRPr lang="ro-RO" sz="3300"/>
                    </a:p>
                    <a:p>
                      <a:pPr lvl="0">
                        <a:buNone/>
                      </a:pPr>
                      <a:r>
                        <a:rPr lang="ro-RO" sz="3300" dirty="0"/>
                        <a:t>10 ^ 8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0478552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r>
                        <a:rPr lang="ro-RO" sz="3300" dirty="0"/>
                        <a:t>Radix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0.9382990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2668126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Merge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-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9701062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Shell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286.0470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3232080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 err="1"/>
                        <a:t>Quick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94.5974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762267177"/>
                  </a:ext>
                </a:extLst>
              </a:tr>
              <a:tr h="926337">
                <a:tc>
                  <a:txBody>
                    <a:bodyPr/>
                    <a:lstStyle/>
                    <a:p>
                      <a:r>
                        <a:rPr lang="ro-RO" sz="3300" dirty="0" err="1"/>
                        <a:t>Heap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-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1167487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dirty="0"/>
                        <a:t>STL: 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-</a:t>
                      </a:r>
                      <a:endParaRPr lang="ro-RO" dirty="0"/>
                    </a:p>
                  </a:txBody>
                  <a:tcPr marL="167640" marR="167640" marT="83819" marB="83819"/>
                </a:tc>
                <a:extLst>
                  <a:ext uri="{0D108BD9-81ED-4DB2-BD59-A6C34878D82A}">
                    <a16:rowId xmlns:a16="http://schemas.microsoft.com/office/drawing/2014/main" val="33107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42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D93DC9C2-D4D4-95CE-DC99-339E65FEA4CC}"/>
              </a:ext>
            </a:extLst>
          </p:cNvPr>
          <p:cNvSpPr txBox="1"/>
          <p:nvPr/>
        </p:nvSpPr>
        <p:spPr>
          <a:xfrm>
            <a:off x="122927" y="-115682"/>
            <a:ext cx="6717553" cy="992096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7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Proof:</a:t>
            </a:r>
          </a:p>
        </p:txBody>
      </p:sp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0A78070B-E1BC-BE41-BB41-1C842F40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30" y="635028"/>
            <a:ext cx="6107404" cy="2023352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9692262B-F3AE-C203-5922-432DC0FE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20" y="635028"/>
            <a:ext cx="6088036" cy="2027248"/>
          </a:xfrm>
          <a:prstGeom prst="rect">
            <a:avLst/>
          </a:prstGeom>
        </p:spPr>
      </p:pic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9E9CD5AB-4470-468B-7269-69D2AAFD0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614" y="2634921"/>
            <a:ext cx="6125227" cy="1953500"/>
          </a:xfrm>
          <a:prstGeom prst="rect">
            <a:avLst/>
          </a:prstGeom>
        </p:spPr>
      </p:pic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7F44BFBB-6E54-9A4B-BFFA-21F09EBC8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386" y="2635288"/>
            <a:ext cx="6125227" cy="1952764"/>
          </a:xfrm>
          <a:prstGeom prst="rect">
            <a:avLst/>
          </a:prstGeom>
        </p:spPr>
      </p:pic>
      <p:pic>
        <p:nvPicPr>
          <p:cNvPr id="9" name="Imagine 9" descr="O imagine care conține text&#10;&#10;Descriere generată automat">
            <a:extLst>
              <a:ext uri="{FF2B5EF4-FFF2-40B4-BE49-F238E27FC236}">
                <a16:creationId xmlns:a16="http://schemas.microsoft.com/office/drawing/2014/main" id="{00EE0E72-EBAC-A4B1-EAA4-80987F820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75" y="4599680"/>
            <a:ext cx="6125227" cy="2261955"/>
          </a:xfrm>
          <a:prstGeom prst="rect">
            <a:avLst/>
          </a:prstGeom>
        </p:spPr>
      </p:pic>
      <p:pic>
        <p:nvPicPr>
          <p:cNvPr id="10" name="Imagine 11" descr="O imagine care conține text&#10;&#10;Descriere generată automat">
            <a:extLst>
              <a:ext uri="{FF2B5EF4-FFF2-40B4-BE49-F238E27FC236}">
                <a16:creationId xmlns:a16="http://schemas.microsoft.com/office/drawing/2014/main" id="{8C37B638-E0B2-559D-EDBB-6411F9B6E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016" y="4900999"/>
            <a:ext cx="5989528" cy="15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7CC3679-1644-D991-0793-1D4555E6702C}"/>
              </a:ext>
            </a:extLst>
          </p:cNvPr>
          <p:cNvSpPr txBox="1"/>
          <p:nvPr/>
        </p:nvSpPr>
        <p:spPr>
          <a:xfrm>
            <a:off x="144050" y="868280"/>
            <a:ext cx="3703795" cy="3363597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 defTabSz="914400"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Conlcuzie:</a:t>
            </a:r>
          </a:p>
        </p:txBody>
      </p:sp>
      <p:graphicFrame>
        <p:nvGraphicFramePr>
          <p:cNvPr id="36" name="CasetăText 4">
            <a:extLst>
              <a:ext uri="{FF2B5EF4-FFF2-40B4-BE49-F238E27FC236}">
                <a16:creationId xmlns:a16="http://schemas.microsoft.com/office/drawing/2014/main" id="{C6DB24C5-8627-B038-0642-8319EAFDC0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568948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61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5435C9D-1D6C-4569-A768-87E4A5CA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>
                <a:solidFill>
                  <a:schemeClr val="bg1"/>
                </a:solidFill>
              </a:rPr>
              <a:t>Radix sort</a:t>
            </a:r>
            <a:br>
              <a:rPr lang="ro-RO" sz="4800" dirty="0"/>
            </a:br>
            <a:endParaRPr lang="ro-RO" sz="3200">
              <a:solidFill>
                <a:schemeClr val="bg1"/>
              </a:solidFill>
            </a:endParaRPr>
          </a:p>
        </p:txBody>
      </p:sp>
      <p:graphicFrame>
        <p:nvGraphicFramePr>
          <p:cNvPr id="14" name="Substituent conținut 2">
            <a:extLst>
              <a:ext uri="{FF2B5EF4-FFF2-40B4-BE49-F238E27FC236}">
                <a16:creationId xmlns:a16="http://schemas.microsoft.com/office/drawing/2014/main" id="{6A21F0AB-1EF4-C11B-3F85-E111FAEAB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39198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0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7335348-0B28-46CE-AF5F-EDAB7A68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>
                <a:solidFill>
                  <a:schemeClr val="bg1"/>
                </a:solidFill>
              </a:rPr>
              <a:t>Merge sort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DAECC86D-5C99-D283-2D9B-739A8CE34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481971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51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0A6FF22-DAA4-4655-8E37-42DEBE20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>
                <a:solidFill>
                  <a:schemeClr val="bg1"/>
                </a:solidFill>
              </a:rPr>
              <a:t>SHELL SORT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D39F093D-63DA-1F71-3E62-99283B94F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166481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51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54A63E4-7421-484E-97D3-0EB24147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 err="1">
                <a:solidFill>
                  <a:schemeClr val="bg1"/>
                </a:solidFill>
              </a:rPr>
              <a:t>Quick</a:t>
            </a:r>
            <a:r>
              <a:rPr lang="ro-RO" sz="4800" dirty="0">
                <a:solidFill>
                  <a:schemeClr val="bg1"/>
                </a:solidFill>
              </a:rPr>
              <a:t> sort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079D1DA4-7FBC-61EF-8C6F-A6902B2D7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87235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66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B459C93-0BAC-4A06-A3A4-9DD25FDE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ro-RO" sz="4800" dirty="0" err="1">
                <a:solidFill>
                  <a:schemeClr val="bg1"/>
                </a:solidFill>
              </a:rPr>
              <a:t>Heap</a:t>
            </a:r>
            <a:r>
              <a:rPr lang="ro-RO" sz="4800" dirty="0">
                <a:solidFill>
                  <a:schemeClr val="bg1"/>
                </a:solidFill>
              </a:rPr>
              <a:t> sort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AB09FF99-7673-6602-5406-8B618A0B5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88169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99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D512984-4974-4024-AC30-54B608C2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000" spc="750">
                <a:solidFill>
                  <a:schemeClr val="bg1"/>
                </a:solidFill>
              </a:rPr>
              <a:t>Rezultate teste: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81266A78-9842-44C1-A234-F7C8F499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49132"/>
              </p:ext>
            </p:extLst>
          </p:nvPr>
        </p:nvGraphicFramePr>
        <p:xfrm>
          <a:off x="3975826" y="-33633"/>
          <a:ext cx="8178406" cy="6915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427">
                  <a:extLst>
                    <a:ext uri="{9D8B030D-6E8A-4147-A177-3AD203B41FA5}">
                      <a16:colId xmlns:a16="http://schemas.microsoft.com/office/drawing/2014/main" val="3161933147"/>
                    </a:ext>
                  </a:extLst>
                </a:gridCol>
                <a:gridCol w="3367979">
                  <a:extLst>
                    <a:ext uri="{9D8B030D-6E8A-4147-A177-3AD203B41FA5}">
                      <a16:colId xmlns:a16="http://schemas.microsoft.com/office/drawing/2014/main" val="411087219"/>
                    </a:ext>
                  </a:extLst>
                </a:gridCol>
              </a:tblGrid>
              <a:tr h="1252807">
                <a:tc>
                  <a:txBody>
                    <a:bodyPr/>
                    <a:lstStyle/>
                    <a:p>
                      <a:r>
                        <a:rPr lang="ro-RO" sz="3300" dirty="0"/>
                        <a:t>Algoritm: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ro-RO" sz="3300" dirty="0"/>
                        <a:t>Timpi </a:t>
                      </a:r>
                      <a:endParaRPr lang="ro-RO" sz="3300"/>
                    </a:p>
                    <a:p>
                      <a:pPr lvl="0">
                        <a:buNone/>
                      </a:pPr>
                      <a:r>
                        <a:rPr lang="ro-RO" sz="3300" dirty="0"/>
                        <a:t>10 ^ 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0478552"/>
                  </a:ext>
                </a:extLst>
              </a:tr>
              <a:tr h="927077">
                <a:tc>
                  <a:txBody>
                    <a:bodyPr/>
                    <a:lstStyle/>
                    <a:p>
                      <a:r>
                        <a:rPr lang="ro-RO" sz="3300" dirty="0"/>
                        <a:t>Radix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6.58e-05</a:t>
                      </a:r>
                      <a:endParaRPr lang="ro-RO" sz="3300" b="0" i="0" u="none" strike="noStrike" noProof="0" dirty="0">
                        <a:latin typeface="Gill Sans Nova"/>
                      </a:endParaRP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2668126"/>
                  </a:ext>
                </a:extLst>
              </a:tr>
              <a:tr h="952133">
                <a:tc>
                  <a:txBody>
                    <a:bodyPr/>
                    <a:lstStyle/>
                    <a:p>
                      <a:r>
                        <a:rPr lang="ro-RO" sz="3300" dirty="0"/>
                        <a:t>Merge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0.0003349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97010629"/>
                  </a:ext>
                </a:extLst>
              </a:tr>
              <a:tr h="952133">
                <a:tc>
                  <a:txBody>
                    <a:bodyPr/>
                    <a:lstStyle/>
                    <a:p>
                      <a:r>
                        <a:rPr lang="ro-RO" sz="3300" dirty="0"/>
                        <a:t>Shell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0.0001047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32320809"/>
                  </a:ext>
                </a:extLst>
              </a:tr>
              <a:tr h="952133">
                <a:tc>
                  <a:txBody>
                    <a:bodyPr/>
                    <a:lstStyle/>
                    <a:p>
                      <a:r>
                        <a:rPr lang="ro-RO" sz="3300" dirty="0" err="1"/>
                        <a:t>Quick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0.0001292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762267177"/>
                  </a:ext>
                </a:extLst>
              </a:tr>
              <a:tr h="939604">
                <a:tc>
                  <a:txBody>
                    <a:bodyPr/>
                    <a:lstStyle/>
                    <a:p>
                      <a:r>
                        <a:rPr lang="ro-RO" sz="3300" dirty="0" err="1"/>
                        <a:t>Heap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0.0001794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1167487"/>
                  </a:ext>
                </a:extLst>
              </a:tr>
              <a:tr h="9396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dirty="0"/>
                        <a:t>STL: 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0.000129</a:t>
                      </a:r>
                      <a:endParaRPr lang="ro-RO" dirty="0"/>
                    </a:p>
                  </a:txBody>
                  <a:tcPr marL="167640" marR="167640" marT="83819" marB="83819"/>
                </a:tc>
                <a:extLst>
                  <a:ext uri="{0D108BD9-81ED-4DB2-BD59-A6C34878D82A}">
                    <a16:rowId xmlns:a16="http://schemas.microsoft.com/office/drawing/2014/main" val="33107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7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105C0C70-E8F9-9D62-E309-25B53230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89822"/>
              </p:ext>
            </p:extLst>
          </p:nvPr>
        </p:nvGraphicFramePr>
        <p:xfrm>
          <a:off x="-44727" y="26525"/>
          <a:ext cx="12226640" cy="680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543">
                  <a:extLst>
                    <a:ext uri="{9D8B030D-6E8A-4147-A177-3AD203B41FA5}">
                      <a16:colId xmlns:a16="http://schemas.microsoft.com/office/drawing/2014/main" val="3161933147"/>
                    </a:ext>
                  </a:extLst>
                </a:gridCol>
                <a:gridCol w="5035097">
                  <a:extLst>
                    <a:ext uri="{9D8B030D-6E8A-4147-A177-3AD203B41FA5}">
                      <a16:colId xmlns:a16="http://schemas.microsoft.com/office/drawing/2014/main" val="411087219"/>
                    </a:ext>
                  </a:extLst>
                </a:gridCol>
              </a:tblGrid>
              <a:tr h="1235116">
                <a:tc>
                  <a:txBody>
                    <a:bodyPr/>
                    <a:lstStyle/>
                    <a:p>
                      <a:r>
                        <a:rPr lang="ro-RO" sz="3300" dirty="0"/>
                        <a:t>Algoritm: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ro-RO" sz="3300" dirty="0"/>
                        <a:t>Timpi </a:t>
                      </a:r>
                      <a:endParaRPr lang="ro-RO" sz="3300"/>
                    </a:p>
                    <a:p>
                      <a:pPr lvl="0">
                        <a:buNone/>
                      </a:pPr>
                      <a:r>
                        <a:rPr lang="ro-RO" sz="3300" dirty="0"/>
                        <a:t>10 ^ 4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0478552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r>
                        <a:rPr lang="ro-RO" sz="3300" dirty="0"/>
                        <a:t>Radix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0.0010819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2668126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Merge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0.0028435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9701062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Shell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0.0016493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3232080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 err="1"/>
                        <a:t>Quick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0.0010404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762267177"/>
                  </a:ext>
                </a:extLst>
              </a:tr>
              <a:tr h="926337">
                <a:tc>
                  <a:txBody>
                    <a:bodyPr/>
                    <a:lstStyle/>
                    <a:p>
                      <a:r>
                        <a:rPr lang="ro-RO" sz="3300" dirty="0" err="1"/>
                        <a:t>Heap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0.0017086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1167487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dirty="0"/>
                        <a:t>STL: 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0.0012666</a:t>
                      </a:r>
                      <a:endParaRPr lang="ro-RO" dirty="0"/>
                    </a:p>
                  </a:txBody>
                  <a:tcPr marL="167640" marR="167640" marT="83819" marB="83819"/>
                </a:tc>
                <a:extLst>
                  <a:ext uri="{0D108BD9-81ED-4DB2-BD59-A6C34878D82A}">
                    <a16:rowId xmlns:a16="http://schemas.microsoft.com/office/drawing/2014/main" val="33107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08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B4246D2F-D338-F5E9-0A48-06378354B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48015"/>
              </p:ext>
            </p:extLst>
          </p:nvPr>
        </p:nvGraphicFramePr>
        <p:xfrm>
          <a:off x="-44727" y="26525"/>
          <a:ext cx="12226640" cy="680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543">
                  <a:extLst>
                    <a:ext uri="{9D8B030D-6E8A-4147-A177-3AD203B41FA5}">
                      <a16:colId xmlns:a16="http://schemas.microsoft.com/office/drawing/2014/main" val="3161933147"/>
                    </a:ext>
                  </a:extLst>
                </a:gridCol>
                <a:gridCol w="5035097">
                  <a:extLst>
                    <a:ext uri="{9D8B030D-6E8A-4147-A177-3AD203B41FA5}">
                      <a16:colId xmlns:a16="http://schemas.microsoft.com/office/drawing/2014/main" val="411087219"/>
                    </a:ext>
                  </a:extLst>
                </a:gridCol>
              </a:tblGrid>
              <a:tr h="1235116">
                <a:tc>
                  <a:txBody>
                    <a:bodyPr/>
                    <a:lstStyle/>
                    <a:p>
                      <a:r>
                        <a:rPr lang="ro-RO" sz="3300" dirty="0"/>
                        <a:t>Algoritm: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ro-RO" sz="3300" dirty="0"/>
                        <a:t>Timpi </a:t>
                      </a:r>
                      <a:endParaRPr lang="ro-RO" sz="3300"/>
                    </a:p>
                    <a:p>
                      <a:pPr lvl="0">
                        <a:buNone/>
                      </a:pPr>
                      <a:r>
                        <a:rPr lang="ro-RO" sz="3300" dirty="0"/>
                        <a:t>10 ^ 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0478552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r>
                        <a:rPr lang="ro-RO" sz="3300" dirty="0"/>
                        <a:t>Radix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0.0096577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2668126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Merge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0.0322242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9701062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/>
                        <a:t>Shell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0.0233680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32320809"/>
                  </a:ext>
                </a:extLst>
              </a:tr>
              <a:tr h="938688">
                <a:tc>
                  <a:txBody>
                    <a:bodyPr/>
                    <a:lstStyle/>
                    <a:p>
                      <a:r>
                        <a:rPr lang="ro-RO" sz="3300" dirty="0" err="1"/>
                        <a:t>Quick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0.0117696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762267177"/>
                  </a:ext>
                </a:extLst>
              </a:tr>
              <a:tr h="926337">
                <a:tc>
                  <a:txBody>
                    <a:bodyPr/>
                    <a:lstStyle/>
                    <a:p>
                      <a:r>
                        <a:rPr lang="ro-RO" sz="3300" dirty="0" err="1"/>
                        <a:t>Heap</a:t>
                      </a:r>
                      <a:r>
                        <a:rPr lang="ro-RO" sz="3300" dirty="0"/>
                        <a:t> sort: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/>
                        <a:t>0.0215546</a:t>
                      </a:r>
                      <a:endParaRPr lang="ro-RO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451167487"/>
                  </a:ext>
                </a:extLst>
              </a:tr>
              <a:tr h="9139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dirty="0"/>
                        <a:t>STL: </a:t>
                      </a:r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3300" b="0" i="0" u="none" strike="noStrike" noProof="0" dirty="0">
                          <a:latin typeface="Gill Sans Nova"/>
                        </a:rPr>
                        <a:t>0.0154120</a:t>
                      </a:r>
                      <a:endParaRPr lang="ro-RO" dirty="0"/>
                    </a:p>
                  </a:txBody>
                  <a:tcPr marL="167640" marR="167640" marT="83819" marB="83819"/>
                </a:tc>
                <a:extLst>
                  <a:ext uri="{0D108BD9-81ED-4DB2-BD59-A6C34878D82A}">
                    <a16:rowId xmlns:a16="http://schemas.microsoft.com/office/drawing/2014/main" val="33107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1876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Ecran lat</PresentationFormat>
  <Paragraphs>1</Paragraphs>
  <Slides>14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GradientRiseVTI</vt:lpstr>
      <vt:lpstr>Algoritmi     de sortare</vt:lpstr>
      <vt:lpstr>Radix sort </vt:lpstr>
      <vt:lpstr>Merge sort</vt:lpstr>
      <vt:lpstr>SHELL SORT</vt:lpstr>
      <vt:lpstr>Quick sort</vt:lpstr>
      <vt:lpstr>Heap sort</vt:lpstr>
      <vt:lpstr>Rezultate teste: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249</cp:revision>
  <dcterms:created xsi:type="dcterms:W3CDTF">2022-03-14T22:12:16Z</dcterms:created>
  <dcterms:modified xsi:type="dcterms:W3CDTF">2022-03-27T18:30:32Z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