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Objects="1">
      <p:cViewPr>
        <p:scale>
          <a:sx n="21" d="100"/>
          <a:sy n="21" d="100"/>
        </p:scale>
        <p:origin x="-2832" y="-392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42CD4-6CCD-0F41-BE77-1130EE9EB6E7}" type="datetimeFigureOut">
              <a:rPr lang="en-US" smtClean="0"/>
              <a:t>5/15/14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9EB01-E79A-AD4C-BD1E-C7E05920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8"/>
            <a:ext cx="25733931" cy="9175064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" y="0"/>
            <a:ext cx="30271074" cy="42803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62145" y="2288817"/>
            <a:ext cx="5108944" cy="48689280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323" y="2288817"/>
            <a:ext cx="14822242" cy="48689280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383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1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323" y="13316729"/>
            <a:ext cx="9965591" cy="3766137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05500" y="13316729"/>
            <a:ext cx="9965591" cy="3766137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3" y="9581307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3" y="13574340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1" y="9581307"/>
            <a:ext cx="13382064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1" y="13574340"/>
            <a:ext cx="13382064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5"/>
            <a:ext cx="9960338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8"/>
            <a:ext cx="16924687" cy="3653182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8" cy="29278968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6"/>
            <a:ext cx="18165128" cy="35372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4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6"/>
            <a:ext cx="18165128" cy="5023493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2"/>
            <a:ext cx="27247692" cy="28248503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3"/>
            <a:ext cx="7064216" cy="227890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9F4E-0352-5C44-A7A8-37696793572C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3"/>
            <a:ext cx="9587151" cy="227890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3"/>
            <a:ext cx="7064216" cy="227890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2FC5-AC4A-FE40-8ECA-F14CE31597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Tamer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</dc:creator>
  <cp:lastModifiedBy>Amer</cp:lastModifiedBy>
  <cp:revision>4</cp:revision>
  <dcterms:created xsi:type="dcterms:W3CDTF">2011-05-05T14:33:03Z</dcterms:created>
  <dcterms:modified xsi:type="dcterms:W3CDTF">2014-05-15T11:09:12Z</dcterms:modified>
</cp:coreProperties>
</file>