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E39"/>
    <a:srgbClr val="FFFFFF"/>
    <a:srgbClr val="A80532"/>
    <a:srgbClr val="89A6D9"/>
    <a:srgbClr val="8E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1" d="100"/>
          <a:sy n="41" d="100"/>
        </p:scale>
        <p:origin x="325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6400-1235-4BEC-AF14-7060BEDD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636-47E4-45C6-B91E-DBBCE4C1B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1BC2-7F28-4AE8-B99F-A45CD68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CEF5-806D-487A-9742-29E5FBC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491A-47DE-4A98-9A87-77ED2C4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6D97-3B38-49BF-9B44-986335DC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23DA-D722-43A1-9A85-0424EDF9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0FF3-B07D-45A4-A911-585D361C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2E17-50FA-4980-9AE0-0CE5D654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6EC0-6842-44C1-90DA-CC0F133A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653AC-DC7E-4898-A41D-09FB2ADE9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17785-ECD9-49BE-B392-6CA52724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0BC1-102F-4C03-979B-52FBB76C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7D4-89C0-4BCC-8BAD-8F365BB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63FC-BF33-4EB8-986B-0DEF16A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B3CE-7FFE-41ED-9890-9208956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7B6C-BC60-42CF-84C9-CFD6B7B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BA5C-1068-409D-8A4C-F090C1D3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AC5C-EC53-44F8-B755-FD42B0D4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EA4E-EC10-4D83-A61D-C7DD4B6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566-E117-4AC0-B4ED-4E8F66C7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AAA10-2B17-4317-9CEC-8E701EE0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ACFB-E5CB-48B9-AC0A-6A13D39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CB46-B416-42CA-B63F-59B00E7F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3396-226A-40F2-88F4-75CB5B8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75AB-AE7F-4D91-81DD-C7CE199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9BC0-0DE8-484D-B410-869604B2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B7E3-5E44-4F2C-AB35-1FD380C3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1226-B5EF-40F3-9CF1-FE5D9E16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7EAB-C900-44BE-828F-D00F6CBB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5A663-8549-44C5-8CAD-E155C7E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9663-956C-4C71-B662-45B28C0C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0733-D46A-47EA-8AE9-AD34EE61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762F-E857-4A16-8551-EB99D1CD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1F5F-55DD-445D-9BFC-F789471BF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F51E5-A433-4F8B-8EFE-A07EA1944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C27F1-DB07-465D-85F3-42479F6E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1C069-5030-417B-B95E-821CDF91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14251-808D-4F81-9FEA-02A466B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3192-3EF5-447D-B360-1502F667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56E7-270B-405C-A82E-EDFF061F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FD92F-2F95-4129-8D9D-FA8BCBCE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9653C-4CE1-4CCA-859E-2CE4711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3A2AE-9E25-430D-98ED-087481F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A39FB-06D8-4645-806C-A9D18EFE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4CDDB-87B6-4353-AC6F-0C4BD4D8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5F5-296C-4CB2-B9F3-CC320BA3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E879-E23A-4A2D-A175-30204C1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CF433-D39E-4789-A725-02712B93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866A-C49E-461A-944E-357970F5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A3A5-B53A-4116-A5CF-F9722016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8B245-E625-44C2-850F-18406ACC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E56-4BC5-4AEA-88DE-5D7944CD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B113F-2DDD-4FFC-88EF-70F7136D7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2F61F-FAA8-4ADD-859A-FDA004E1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A3AE-A9E2-4647-BB57-79570B22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2D46-A5D1-4381-8699-E282832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6674-EFF4-4E51-A7B6-A0A6CF87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7E848-DB46-4EAE-A76A-C70FDAD6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25C5F-4A84-4A0A-902B-BAD479909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69B07-F42F-4577-AF59-15605B83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CC9D-FA0D-47AF-88C1-29AB1874E48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D6DF-1254-42AA-8A83-6E82E6A5D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F03C-C0CC-4224-B321-CE4775E8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5CEA-BF64-42AF-8623-CC687311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FF057-75F4-4449-9351-F8CCC613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66468-3BB0-47BF-A6F2-29AAE7EA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96411C-67A8-4A22-9B5B-94F8B142AF7C}"/>
              </a:ext>
            </a:extLst>
          </p:cNvPr>
          <p:cNvGrpSpPr/>
          <p:nvPr/>
        </p:nvGrpSpPr>
        <p:grpSpPr>
          <a:xfrm>
            <a:off x="-12235895" y="-199605"/>
            <a:ext cx="14630400" cy="14630400"/>
            <a:chOff x="-12235895" y="-199605"/>
            <a:chExt cx="14630400" cy="14630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FE7B09-B6F4-434F-925E-BF65DE0275B4}"/>
                </a:ext>
              </a:extLst>
            </p:cNvPr>
            <p:cNvSpPr/>
            <p:nvPr/>
          </p:nvSpPr>
          <p:spPr>
            <a:xfrm>
              <a:off x="-11525168" y="142340"/>
              <a:ext cx="13720216" cy="13946505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Trio Programs at Marshall University">
              <a:extLst>
                <a:ext uri="{FF2B5EF4-FFF2-40B4-BE49-F238E27FC236}">
                  <a16:creationId xmlns:a16="http://schemas.microsoft.com/office/drawing/2014/main" id="{FDD2A7DD-8A38-4FFF-B4C1-17BBDED9D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" t="22436" r="6263" b="42752"/>
            <a:stretch/>
          </p:blipFill>
          <p:spPr bwMode="auto">
            <a:xfrm>
              <a:off x="-10567535" y="5180681"/>
              <a:ext cx="11362396" cy="396619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98524224-3CD7-46AF-9CEF-CF01D8E30C4C}"/>
                </a:ext>
              </a:extLst>
            </p:cNvPr>
            <p:cNvSpPr/>
            <p:nvPr/>
          </p:nvSpPr>
          <p:spPr>
            <a:xfrm>
              <a:off x="-12235895" y="-199605"/>
              <a:ext cx="14630400" cy="14630400"/>
            </a:xfrm>
            <a:prstGeom prst="donut">
              <a:avLst>
                <a:gd name="adj" fmla="val 7047"/>
              </a:avLst>
            </a:prstGeom>
            <a:solidFill>
              <a:srgbClr val="D82E39"/>
            </a:solidFill>
            <a:ln>
              <a:solidFill>
                <a:srgbClr val="A805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8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DeLaTorre, Luis</dc:creator>
  <cp:lastModifiedBy>DeLaTorre, Luis</cp:lastModifiedBy>
  <cp:revision>6</cp:revision>
  <dcterms:created xsi:type="dcterms:W3CDTF">2020-05-17T20:39:57Z</dcterms:created>
  <dcterms:modified xsi:type="dcterms:W3CDTF">2020-05-18T02:11:12Z</dcterms:modified>
</cp:coreProperties>
</file>