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Bree Serif"/>
      <p:regular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N5HO8dylOXBUOgZ1FAltgqUsi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4d52b0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b4d52b0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4d52b0ff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b4d52b0ff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4e01be52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b4e01be52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4f2fef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4f2fef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25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25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25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26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2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2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2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2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2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29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29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29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29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2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18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8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18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ms.gle/aufCH9Ci171vVZr1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368100" y="3758425"/>
            <a:ext cx="3358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WD10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ro" sz="1500">
                <a:latin typeface="Roboto"/>
                <a:ea typeface="Roboto"/>
                <a:cs typeface="Roboto"/>
                <a:sym typeface="Roboto"/>
              </a:rPr>
            </a:br>
            <a:r>
              <a:rPr lang="ro" sz="1500">
                <a:latin typeface="Roboto"/>
                <a:ea typeface="Roboto"/>
                <a:cs typeface="Roboto"/>
                <a:sym typeface="Roboto"/>
              </a:rPr>
              <a:t>JavaScript Types: Array &amp; Date</a:t>
            </a:r>
            <a:endParaRPr sz="1500"/>
          </a:p>
        </p:txBody>
      </p:sp>
      <p:sp>
        <p:nvSpPr>
          <p:cNvPr id="102" name="Google Shape;102;p1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4d52b0ff0_0_0"/>
          <p:cNvSpPr txBox="1"/>
          <p:nvPr>
            <p:ph idx="4" type="ctrTitle"/>
          </p:nvPr>
        </p:nvSpPr>
        <p:spPr>
          <a:xfrm>
            <a:off x="5150175" y="465050"/>
            <a:ext cx="355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Obiective</a:t>
            </a:r>
            <a:endParaRPr/>
          </a:p>
        </p:txBody>
      </p:sp>
      <p:pic>
        <p:nvPicPr>
          <p:cNvPr id="207" name="Google Shape;207;g2b4d52b0ff0_0_0"/>
          <p:cNvPicPr preferRelativeResize="0"/>
          <p:nvPr/>
        </p:nvPicPr>
        <p:blipFill rotWithShape="1">
          <a:blip r:embed="rId3">
            <a:alphaModFix/>
          </a:blip>
          <a:srcRect b="10062" l="0" r="10062" t="0"/>
          <a:stretch/>
        </p:blipFill>
        <p:spPr>
          <a:xfrm>
            <a:off x="-184050" y="0"/>
            <a:ext cx="4756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b4d52b0ff0_0_0"/>
          <p:cNvSpPr txBox="1"/>
          <p:nvPr>
            <p:ph type="ctrTitle"/>
          </p:nvPr>
        </p:nvSpPr>
        <p:spPr>
          <a:xfrm>
            <a:off x="5150175" y="2052750"/>
            <a:ext cx="29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exersam lucrul cu Object, Array si Date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4d52b0ff0_0_13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Javascript- Exercitii</a:t>
            </a:r>
            <a:endParaRPr/>
          </a:p>
        </p:txBody>
      </p:sp>
      <p:sp>
        <p:nvSpPr>
          <p:cNvPr id="214" name="Google Shape;214;g2b4d52b0ff0_0_135"/>
          <p:cNvSpPr txBox="1"/>
          <p:nvPr/>
        </p:nvSpPr>
        <p:spPr>
          <a:xfrm>
            <a:off x="795600" y="1492800"/>
            <a:ext cx="75528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●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Creează două array-uri: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fructe = ['măr', 'portocală']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și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legume = ['morcov', 'broccoli']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Concatenează-le într-un singur array numit alimente;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●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Creează un array de cuvinte: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fructe = ['măr', 'portocală', 'banana']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verifica dacă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‘struguri’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se regaseste in array (indexOf) ;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●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Creează un obiect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Date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și afișează anul curent în consolă;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●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Creează un obiect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Date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și adaugă 5 zile la data curentă. Afișează noua dată în consolă;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●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Creează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două obiecte Date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reprezentând două momente în timp (timestamp). Calculează diferența dintre ele în milisecunde și afișează rezultatul în consolă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4e01be520_7_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Javascript- Exercitii</a:t>
            </a:r>
            <a:endParaRPr/>
          </a:p>
        </p:txBody>
      </p:sp>
      <p:sp>
        <p:nvSpPr>
          <p:cNvPr id="220" name="Google Shape;220;g2b4e01be520_7_0"/>
          <p:cNvSpPr txBox="1"/>
          <p:nvPr/>
        </p:nvSpPr>
        <p:spPr>
          <a:xfrm>
            <a:off x="1574100" y="1492800"/>
            <a:ext cx="60378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●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Creează un obiect cu informații despre tine: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persoana = { nume: 'NumeleTau', varsta: 25, oras: 'OrasulTau' }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Afiseaza-l in consola;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●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Modifică vârsta persoanei din obiectul creat anterior. Afișează obiectul modificat în consolă.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●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Creează un array de obiecte, fiecare reprezentând o carte: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carti = [{ titlu: 'Carte1', autor: 'Autor1', anPublicare: 2000 }, { titlu: 'Carte2', autor: 'Autor2', anPublicare: 1995 }]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Folosește o metoda a array-ului pentru a adauga încă un obiect reprezentand o carte.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ctrTitle"/>
          </p:nvPr>
        </p:nvSpPr>
        <p:spPr>
          <a:xfrm>
            <a:off x="5739500" y="1444225"/>
            <a:ext cx="29868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Felicitari!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4f2fef887_0_0"/>
          <p:cNvSpPr txBox="1"/>
          <p:nvPr>
            <p:ph type="ctrTitle"/>
          </p:nvPr>
        </p:nvSpPr>
        <p:spPr>
          <a:xfrm>
            <a:off x="814450" y="506050"/>
            <a:ext cx="387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Feedback </a:t>
            </a:r>
            <a:endParaRPr/>
          </a:p>
        </p:txBody>
      </p:sp>
      <p:sp>
        <p:nvSpPr>
          <p:cNvPr id="331" name="Google Shape;331;g2b4f2fef887_0_0"/>
          <p:cNvSpPr txBox="1"/>
          <p:nvPr>
            <p:ph idx="1" type="subTitle"/>
          </p:nvPr>
        </p:nvSpPr>
        <p:spPr>
          <a:xfrm>
            <a:off x="847600" y="1323650"/>
            <a:ext cx="8029200" cy="3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oferim servicii de cea mai înaltă calitate și să ne îmbunătățim în mod continuu pentru a vă satisface nevoile.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vă ascultăm părerea și să aflăm cum putem oferi o experiență și mai bună. </a:t>
            </a:r>
            <a:br>
              <a:rPr lang="ro" sz="1100">
                <a:latin typeface="Arial"/>
                <a:ea typeface="Arial"/>
                <a:cs typeface="Arial"/>
                <a:sym typeface="Arial"/>
              </a:rPr>
            </a:br>
            <a:r>
              <a:rPr lang="ro" sz="1100">
                <a:latin typeface="Arial"/>
                <a:ea typeface="Arial"/>
                <a:cs typeface="Arial"/>
                <a:sym typeface="Arial"/>
              </a:rPr>
              <a:t>Am creat un </a:t>
            </a:r>
            <a:r>
              <a:rPr b="1" lang="ro" sz="1100">
                <a:latin typeface="Arial"/>
                <a:ea typeface="Arial"/>
                <a:cs typeface="Arial"/>
                <a:sym typeface="Arial"/>
              </a:rPr>
              <a:t>formular de feedback activ permanent</a:t>
            </a:r>
            <a:r>
              <a:rPr lang="ro" sz="1100">
                <a:latin typeface="Arial"/>
                <a:ea typeface="Arial"/>
                <a:cs typeface="Arial"/>
                <a:sym typeface="Arial"/>
              </a:rPr>
              <a:t>, care vă oferă posibilitatea de a ne împărtăși gândurile, sugestiile și observațiile dvs. cu privire la serviciile noastre. Acesta se găsește în link-ul de mai jos sau pe platforma voastră de grupă, pentru a ajunge la el cu ușurință.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100">
                <a:latin typeface="Arial"/>
                <a:ea typeface="Arial"/>
                <a:cs typeface="Arial"/>
                <a:sym typeface="Arial"/>
              </a:rPr>
              <a:t>Link formular feedback permanent : </a:t>
            </a: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https://forms.gle/aufCH9Ci171vVZr1A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Nu durează mai mult de câteva minute să completați formularul, dar contribuția dvs. este extrem de valoroasă pentru noi. Feedback-ul pe care îl primim ne ajută să identificăm punctele noastre forte și să corectăm eventualele deficiențe.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