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Bree Serif"/>
      <p:regular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hwfphTR5JIZ/veWt90lRBLkQ3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730448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b730448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7363c2b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b7363c2b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7546e2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7546e2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24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24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24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24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24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24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24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25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25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2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27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27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27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27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28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28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28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1" name="Google Shape;91;p28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28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17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7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17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0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22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ms.gle/aufCH9Ci171vVZr1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368100" y="3758425"/>
            <a:ext cx="3358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WD12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500">
                <a:latin typeface="Roboto"/>
                <a:ea typeface="Roboto"/>
                <a:cs typeface="Roboto"/>
                <a:sym typeface="Roboto"/>
              </a:rPr>
              <a:t>JavaScript Functii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730448a34_0_0"/>
          <p:cNvSpPr txBox="1"/>
          <p:nvPr>
            <p:ph type="ctrTitle"/>
          </p:nvPr>
        </p:nvSpPr>
        <p:spPr>
          <a:xfrm>
            <a:off x="5150175" y="2568500"/>
            <a:ext cx="3239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200"/>
              <a:t>Să exersăm funcțiile in JavaScript</a:t>
            </a:r>
            <a:endParaRPr sz="1200"/>
          </a:p>
        </p:txBody>
      </p:sp>
      <p:sp>
        <p:nvSpPr>
          <p:cNvPr id="207" name="Google Shape;207;g2b730448a34_0_0"/>
          <p:cNvSpPr txBox="1"/>
          <p:nvPr>
            <p:ph idx="4" type="ctrTitle"/>
          </p:nvPr>
        </p:nvSpPr>
        <p:spPr>
          <a:xfrm>
            <a:off x="5150175" y="465050"/>
            <a:ext cx="355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Obiective</a:t>
            </a:r>
            <a:endParaRPr/>
          </a:p>
        </p:txBody>
      </p:sp>
      <p:pic>
        <p:nvPicPr>
          <p:cNvPr id="208" name="Google Shape;208;g2b730448a34_0_0"/>
          <p:cNvPicPr preferRelativeResize="0"/>
          <p:nvPr/>
        </p:nvPicPr>
        <p:blipFill rotWithShape="1">
          <a:blip r:embed="rId3">
            <a:alphaModFix/>
          </a:blip>
          <a:srcRect b="10062" l="0" r="10062" t="0"/>
          <a:stretch/>
        </p:blipFill>
        <p:spPr>
          <a:xfrm>
            <a:off x="-184050" y="0"/>
            <a:ext cx="4756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- Funcții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496200" y="1517425"/>
            <a:ext cx="8151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Definește o funcție numită ‘computeSum’ care primește doi parametri și returnează suma acestora.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Scrie o funcție numită isEven care primește un număr  și returnează true dacă numărul este par și false dacă este impar.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Creează o funcție numită concatenateStrings care primește  două stringuri și le concatenează, returnând rezultatul.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Defineste o funcție numită isPalindrome care primește un șir și returnează true dacă este palindrom și false în caz contrar.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Scrie o funcție numită generateRandomNumber care returnează un număr aleatoriu întreg între 1 și 100. Documentati-va despre </a:t>
            </a:r>
            <a:r>
              <a:rPr b="0" i="0" lang="ro" sz="1050" u="none" cap="none" strike="noStrike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ro" sz="105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o" sz="1050" u="none" cap="none" strike="noStrike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si </a:t>
            </a:r>
            <a:r>
              <a:rPr b="0" i="0" lang="ro" sz="1050" u="none" cap="none" strike="noStrike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ro" sz="105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ro" sz="1050" u="none" cap="none" strike="noStrike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7363c2b65_0_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- Funcții</a:t>
            </a:r>
            <a:endParaRPr/>
          </a:p>
        </p:txBody>
      </p:sp>
      <p:sp>
        <p:nvSpPr>
          <p:cNvPr id="220" name="Google Shape;220;g2b7363c2b65_0_6"/>
          <p:cNvSpPr txBox="1"/>
          <p:nvPr/>
        </p:nvSpPr>
        <p:spPr>
          <a:xfrm>
            <a:off x="496200" y="1517425"/>
            <a:ext cx="8151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Implementează o funcție numită raiseToPower care primește două numere (baza și exponentul) și returnează rezultatul ridicării la putere.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Creează o funcție numită calculateAverage care primește  un array de numere și returnează media lor. Documenteaza-te despre metoda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Array.reduce()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si foloseste-o în implementare.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Definește o funcție numită transformToUppercase care primește un șir și returnează șirul cu toate literele transformate în majusculă. Documenteaza-te despre metoda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String.toUpperCase()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folosește-o în implementare.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Scrie o funcție numită isPrimeNumber care primește un număr și returnează true dacă este prim și false în caz contrar.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ctrTitle"/>
          </p:nvPr>
        </p:nvSpPr>
        <p:spPr>
          <a:xfrm>
            <a:off x="5666225" y="1444225"/>
            <a:ext cx="3201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Felicitari!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7546e2d36_0_0"/>
          <p:cNvSpPr txBox="1"/>
          <p:nvPr>
            <p:ph type="ctrTitle"/>
          </p:nvPr>
        </p:nvSpPr>
        <p:spPr>
          <a:xfrm>
            <a:off x="814450" y="506050"/>
            <a:ext cx="387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Feedback </a:t>
            </a:r>
            <a:endParaRPr/>
          </a:p>
        </p:txBody>
      </p:sp>
      <p:sp>
        <p:nvSpPr>
          <p:cNvPr id="331" name="Google Shape;331;g2b7546e2d36_0_0"/>
          <p:cNvSpPr txBox="1"/>
          <p:nvPr>
            <p:ph idx="1" type="subTitle"/>
          </p:nvPr>
        </p:nvSpPr>
        <p:spPr>
          <a:xfrm>
            <a:off x="847600" y="1323650"/>
            <a:ext cx="8029200" cy="3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oferim servicii de cea mai înaltă calitate și să ne îmbunătățim în mod continuu pentru a vă satisface nevoile.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vă ascultăm părerea și să aflăm cum putem oferi o experiență și mai bună. </a:t>
            </a:r>
            <a:br>
              <a:rPr lang="ro" sz="1100">
                <a:latin typeface="Arial"/>
                <a:ea typeface="Arial"/>
                <a:cs typeface="Arial"/>
                <a:sym typeface="Arial"/>
              </a:rPr>
            </a:br>
            <a:r>
              <a:rPr lang="ro" sz="1100">
                <a:latin typeface="Arial"/>
                <a:ea typeface="Arial"/>
                <a:cs typeface="Arial"/>
                <a:sym typeface="Arial"/>
              </a:rPr>
              <a:t>Am creat un </a:t>
            </a:r>
            <a:r>
              <a:rPr b="1" lang="ro" sz="1100">
                <a:latin typeface="Arial"/>
                <a:ea typeface="Arial"/>
                <a:cs typeface="Arial"/>
                <a:sym typeface="Arial"/>
              </a:rPr>
              <a:t>formular de feedback activ permanent</a:t>
            </a:r>
            <a:r>
              <a:rPr lang="ro" sz="1100">
                <a:latin typeface="Arial"/>
                <a:ea typeface="Arial"/>
                <a:cs typeface="Arial"/>
                <a:sym typeface="Arial"/>
              </a:rPr>
              <a:t>, care vă oferă posibilitatea de a ne împărtăși gândurile, sugestiile și observațiile dvs. cu privire la serviciile noastre. Acesta se găsește în link-ul de mai jos sau pe platforma voastră de grupă, pentru a ajunge la el cu ușurință.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100">
                <a:latin typeface="Arial"/>
                <a:ea typeface="Arial"/>
                <a:cs typeface="Arial"/>
                <a:sym typeface="Arial"/>
              </a:rPr>
              <a:t>Link formular feedback permanent : </a:t>
            </a: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https://forms.gle/aufCH9Ci171vVZr1A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Nu durează mai mult de câteva minute să completați formularul, dar contribuția dvs. este extrem de valoroasă pentru noi. Feedback-ul pe care îl primim ne ajută să identificăm punctele noastre forte și să corectăm eventualele deficiențe.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