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Black"/>
      <p:bold r:id="rId11"/>
      <p:boldItalic r:id="rId12"/>
    </p:embeddedFont>
    <p:embeddedFont>
      <p:font typeface="Roboto Thin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Didact Gothic"/>
      <p:regular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Bree Serif"/>
      <p:regular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jK0hhFKOPEHyzNVTHuJ2KaOBQR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DidactGothic-regular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reeSerif-regular.fntdata"/><Relationship Id="rId25" Type="http://schemas.openxmlformats.org/officeDocument/2006/relationships/font" Target="fonts/RobotoLight-bold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font" Target="fonts/RobotoBlack-bold.fntdata"/><Relationship Id="rId10" Type="http://schemas.openxmlformats.org/officeDocument/2006/relationships/slide" Target="slides/slide5.xml"/><Relationship Id="rId13" Type="http://schemas.openxmlformats.org/officeDocument/2006/relationships/font" Target="fonts/RobotoThin-regular.fntdata"/><Relationship Id="rId12" Type="http://schemas.openxmlformats.org/officeDocument/2006/relationships/font" Target="fonts/RobotoBlack-boldItalic.fntdata"/><Relationship Id="rId15" Type="http://schemas.openxmlformats.org/officeDocument/2006/relationships/font" Target="fonts/RobotoThin-italic.fntdata"/><Relationship Id="rId14" Type="http://schemas.openxmlformats.org/officeDocument/2006/relationships/font" Target="fonts/RobotoThin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Thin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Test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04aefb9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b04aefb9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Test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2030955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b2030955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2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" name="Google Shape;61;p2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9" name="Google Shape;69;p22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3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3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3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23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23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24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24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24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24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24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8" name="Google Shape;88;p2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2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2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1" name="Google Shape;91;p2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2" name="Google Shape;92;p2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6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9" name="Google Shape;29;p16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8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9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" name="Google Shape;39;p20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20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20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20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1" name="Google Shape;51;p20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20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20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20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orms.gle/aufCH9Ci171vVZr1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368100" y="3758425"/>
            <a:ext cx="3358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WD08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Git &amp; Github</a:t>
            </a:r>
            <a:endParaRPr sz="1500"/>
          </a:p>
        </p:txBody>
      </p:sp>
      <p:sp>
        <p:nvSpPr>
          <p:cNvPr id="102" name="Google Shape;102;p1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04aefb90c_0_1"/>
          <p:cNvSpPr txBox="1"/>
          <p:nvPr>
            <p:ph type="ctrTitle"/>
          </p:nvPr>
        </p:nvSpPr>
        <p:spPr>
          <a:xfrm>
            <a:off x="5150175" y="1990550"/>
            <a:ext cx="32397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/>
              <a:t>Să exersăm crearea unui repo și publicarea lui</a:t>
            </a:r>
            <a:endParaRPr sz="1200"/>
          </a:p>
        </p:txBody>
      </p:sp>
      <p:sp>
        <p:nvSpPr>
          <p:cNvPr id="207" name="Google Shape;207;g2b04aefb90c_0_1"/>
          <p:cNvSpPr txBox="1"/>
          <p:nvPr>
            <p:ph idx="4" type="ctrTitle"/>
          </p:nvPr>
        </p:nvSpPr>
        <p:spPr>
          <a:xfrm>
            <a:off x="5150175" y="465050"/>
            <a:ext cx="3558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</a:t>
            </a:r>
            <a:endParaRPr/>
          </a:p>
        </p:txBody>
      </p:sp>
      <p:pic>
        <p:nvPicPr>
          <p:cNvPr id="208" name="Google Shape;208;g2b04aefb90c_0_1"/>
          <p:cNvPicPr preferRelativeResize="0"/>
          <p:nvPr/>
        </p:nvPicPr>
        <p:blipFill rotWithShape="1">
          <a:blip r:embed="rId3">
            <a:alphaModFix/>
          </a:blip>
          <a:srcRect b="10062" l="0" r="10062" t="0"/>
          <a:stretch/>
        </p:blipFill>
        <p:spPr>
          <a:xfrm>
            <a:off x="-184050" y="0"/>
            <a:ext cx="4756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>
            <p:ph type="ctrTitle"/>
          </p:nvPr>
        </p:nvSpPr>
        <p:spPr>
          <a:xfrm>
            <a:off x="311700" y="747550"/>
            <a:ext cx="85206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Git &amp; Github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14" name="Google Shape;214;p2"/>
          <p:cNvSpPr txBox="1"/>
          <p:nvPr/>
        </p:nvSpPr>
        <p:spPr>
          <a:xfrm>
            <a:off x="1373850" y="1779925"/>
            <a:ext cx="6679800" cy="27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Pentru acest exercițiu se cer următoarele: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b="0" i="0" lang="en-GB" sz="18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Creati</a:t>
            </a:r>
            <a:r>
              <a:rPr b="0" i="0" lang="en-GB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un repository pe GitHub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b="0" i="0" lang="en-GB" sz="18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Adaugati</a:t>
            </a:r>
            <a:r>
              <a:rPr b="0" i="0" lang="en-GB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fișierele dintr-un proiect făcut în echipa anterior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b="0" i="0" lang="en-GB" sz="18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Publicati</a:t>
            </a:r>
            <a:r>
              <a:rPr b="0" i="0" lang="en-GB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proiectul pe GitHub Pages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ctrTitle"/>
          </p:nvPr>
        </p:nvSpPr>
        <p:spPr>
          <a:xfrm>
            <a:off x="5368100" y="1446750"/>
            <a:ext cx="3358200" cy="3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Let’s build an app!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0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0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0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0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0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0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0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2030955b1_0_0"/>
          <p:cNvSpPr txBox="1"/>
          <p:nvPr>
            <p:ph type="ctrTitle"/>
          </p:nvPr>
        </p:nvSpPr>
        <p:spPr>
          <a:xfrm>
            <a:off x="814450" y="506050"/>
            <a:ext cx="387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 </a:t>
            </a:r>
            <a:endParaRPr/>
          </a:p>
        </p:txBody>
      </p:sp>
      <p:sp>
        <p:nvSpPr>
          <p:cNvPr id="325" name="Google Shape;325;g2b2030955b1_0_0"/>
          <p:cNvSpPr txBox="1"/>
          <p:nvPr>
            <p:ph idx="1" type="subTitle"/>
          </p:nvPr>
        </p:nvSpPr>
        <p:spPr>
          <a:xfrm>
            <a:off x="847600" y="1323650"/>
            <a:ext cx="8029200" cy="3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Dorim să oferim servicii de cea mai înaltă calitate și să ne îmbunătățim în mod continuu pentru a vă satisface nevoile.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Dorim să vă ascultăm părerea și să aflăm cum putem oferi o experiență și mai bună. 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Am creat un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formular de feedback activ permanent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, care vă oferă posibilitatea de a ne împărtăși gândurile, sugestiile și observațiile dvs. cu privire la serviciile noastre. Acesta se găsește în link-ul de mai jos sau pe platforma voastră de grupă, pentru a ajunge la el cu ușurință.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Link formular feedback permanent : </a:t>
            </a: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https://forms.gle/aufCH9Ci171vVZr1A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Nu durează mai mult de câteva minute să completați formularul, dar contribuția dvs. este extrem de valoroasă pentru noi. Feedback-ul pe care îl primim ne ajută să identificăm punctele noastre forte și să corectăm eventualele deficiențe.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