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A7NVryDL7WaVB9qtkkYHBIQ8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3feee9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3feee9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411d996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b411d996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4fc6be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4fc6be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7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27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27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28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28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9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30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31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31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31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31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aufCH9Ci171vVZr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WD09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ro" sz="1500">
                <a:latin typeface="Roboto"/>
                <a:ea typeface="Roboto"/>
                <a:cs typeface="Roboto"/>
                <a:sym typeface="Roboto"/>
              </a:rPr>
            </a:br>
            <a:r>
              <a:rPr lang="ro" sz="1500">
                <a:latin typeface="Roboto"/>
                <a:ea typeface="Roboto"/>
                <a:cs typeface="Roboto"/>
                <a:sym typeface="Roboto"/>
              </a:rPr>
              <a:t>JavaScript Variables &amp; Types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3feee9eab_0_0"/>
          <p:cNvSpPr txBox="1"/>
          <p:nvPr>
            <p:ph type="ctrTitle"/>
          </p:nvPr>
        </p:nvSpPr>
        <p:spPr>
          <a:xfrm>
            <a:off x="5150175" y="2264753"/>
            <a:ext cx="2940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exersăm tipurile de date</a:t>
            </a:r>
            <a:endParaRPr sz="1200"/>
          </a:p>
        </p:txBody>
      </p:sp>
      <p:sp>
        <p:nvSpPr>
          <p:cNvPr id="207" name="Google Shape;207;g2b3feee9eab_0_0"/>
          <p:cNvSpPr txBox="1"/>
          <p:nvPr>
            <p:ph idx="2" type="ctrTitle"/>
          </p:nvPr>
        </p:nvSpPr>
        <p:spPr>
          <a:xfrm>
            <a:off x="5150175" y="3021975"/>
            <a:ext cx="2972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Să exersăm operatori</a:t>
            </a:r>
            <a:endParaRPr/>
          </a:p>
        </p:txBody>
      </p:sp>
      <p:sp>
        <p:nvSpPr>
          <p:cNvPr id="208" name="Google Shape;208;g2b3feee9eab_0_0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9" name="Google Shape;209;g2b3feee9eab_0_0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3feee9eab_0_0"/>
          <p:cNvSpPr txBox="1"/>
          <p:nvPr>
            <p:ph type="ctrTitle"/>
          </p:nvPr>
        </p:nvSpPr>
        <p:spPr>
          <a:xfrm>
            <a:off x="5166375" y="1535425"/>
            <a:ext cx="29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exersăm variabilele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ctrTitle"/>
          </p:nvPr>
        </p:nvSpPr>
        <p:spPr>
          <a:xfrm>
            <a:off x="311700" y="3667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</a:t>
            </a:r>
            <a:endParaRPr/>
          </a:p>
        </p:txBody>
      </p:sp>
      <p:sp>
        <p:nvSpPr>
          <p:cNvPr id="216" name="Google Shape;216;p2"/>
          <p:cNvSpPr txBox="1"/>
          <p:nvPr/>
        </p:nvSpPr>
        <p:spPr>
          <a:xfrm>
            <a:off x="1353550" y="1224975"/>
            <a:ext cx="6815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AutoNum type="arabicPeriod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Creați un fișier HTML și scrieți codul de bază (boilerplate)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AutoNum type="arabicPeriod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Creați un fișier JavaScript și include-le în fișierul HTML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AutoNum type="arabicPeriod"/>
            </a:pP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Rezolvați următoarele exerciții în fișierul JavaScript: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Declară o variabilă pentru vârsta ta și afișează-o în consolă.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Calculează suma a două numere și afișează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Declarați o variabilă pentru temperatura în grade Celsius și convertiți-o în Fahrenheit 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celsiusTemperature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o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o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ro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ro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ro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o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Atribuiți unui șir de caractere valoarea "Hello, " și adăugați numele tău, apoi afișați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Verificați dacă un număr este par sau impar și afișați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Declarați o variabilă booleană pentru a verifica dacă sunteți student sau nu.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Declarați două variabile de tip șir de caractere și concatenați-le.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Calculați restul împărțirii a două numere și afișați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Declară o variabilă și atribuie-i valoarea undefined, apoi afișează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Calculează aria unui dreptunghi folosind lungimea și lățimea.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411d99637_0_1"/>
          <p:cNvSpPr txBox="1"/>
          <p:nvPr>
            <p:ph type="ctrTitle"/>
          </p:nvPr>
        </p:nvSpPr>
        <p:spPr>
          <a:xfrm>
            <a:off x="311700" y="3667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</a:t>
            </a:r>
            <a:endParaRPr/>
          </a:p>
        </p:txBody>
      </p:sp>
      <p:sp>
        <p:nvSpPr>
          <p:cNvPr id="222" name="Google Shape;222;g2b411d99637_0_1"/>
          <p:cNvSpPr txBox="1"/>
          <p:nvPr/>
        </p:nvSpPr>
        <p:spPr>
          <a:xfrm>
            <a:off x="1353550" y="1224975"/>
            <a:ext cx="6815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Verificați dacă două șiruri de caractere sunt identice și afișați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Declarați două variabile booleane și efectuați operații logice pe acestea.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Declară o variabilă pentru anul de naștere și calculează vârsta.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Concatenează două șiruri de caractere și convertește rezultatul în majuscule.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Verifică dacă un număr este mai mare sau egal cu 100 și afișează rezultatul.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Declarați o variabilă pentru distanța în kilometri și convertește-o în mile </a:t>
            </a:r>
            <a:r>
              <a:rPr b="0" i="0" lang="ro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distanceInKm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o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ro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o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0.621371</a:t>
            </a:r>
            <a:endParaRPr b="0" i="0" sz="1050" u="none" cap="none" strike="noStrike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Atribuiți unui număr valoarea null și verificați tipul de date.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Declarați două numere și verificați dacă sunt egale.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AutoNum type="arabicPeriod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Declară o variabilă pentru prețul unui produs și aplică o reducere.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ctrTitle"/>
          </p:nvPr>
        </p:nvSpPr>
        <p:spPr>
          <a:xfrm>
            <a:off x="5739500" y="1444225"/>
            <a:ext cx="2986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Felicitari!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4fc6be62e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333" name="Google Shape;333;g2b4fc6be62e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