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51DF9F-B230-40E0-B99F-88604B24C30B}" v="56" dt="2024-12-09T20:30:24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203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ntin SIRLONGE" userId="61f5832373de8f05" providerId="LiveId" clId="{1451DF9F-B230-40E0-B99F-88604B24C30B}"/>
    <pc:docChg chg="undo custSel addSld delSld modSld">
      <pc:chgData name="Valentin SIRLONGE" userId="61f5832373de8f05" providerId="LiveId" clId="{1451DF9F-B230-40E0-B99F-88604B24C30B}" dt="2024-12-09T21:14:10.138" v="1502" actId="1076"/>
      <pc:docMkLst>
        <pc:docMk/>
      </pc:docMkLst>
      <pc:sldChg chg="delSp modSp mod modNotesTx">
        <pc:chgData name="Valentin SIRLONGE" userId="61f5832373de8f05" providerId="LiveId" clId="{1451DF9F-B230-40E0-B99F-88604B24C30B}" dt="2024-12-09T19:59:01.781" v="996" actId="20577"/>
        <pc:sldMkLst>
          <pc:docMk/>
          <pc:sldMk cId="1941221791" sldId="256"/>
        </pc:sldMkLst>
        <pc:spChg chg="del">
          <ac:chgData name="Valentin SIRLONGE" userId="61f5832373de8f05" providerId="LiveId" clId="{1451DF9F-B230-40E0-B99F-88604B24C30B}" dt="2024-11-30T10:32:18.248" v="34" actId="478"/>
          <ac:spMkLst>
            <pc:docMk/>
            <pc:sldMk cId="1941221791" sldId="256"/>
            <ac:spMk id="4" creationId="{00000000-0000-0000-0000-000000000000}"/>
          </ac:spMkLst>
        </pc:spChg>
        <pc:spChg chg="mod">
          <ac:chgData name="Valentin SIRLONGE" userId="61f5832373de8f05" providerId="LiveId" clId="{1451DF9F-B230-40E0-B99F-88604B24C30B}" dt="2024-12-09T19:59:01.781" v="996" actId="20577"/>
          <ac:spMkLst>
            <pc:docMk/>
            <pc:sldMk cId="1941221791" sldId="256"/>
            <ac:spMk id="5" creationId="{00000000-0000-0000-0000-000000000000}"/>
          </ac:spMkLst>
        </pc:spChg>
        <pc:spChg chg="del">
          <ac:chgData name="Valentin SIRLONGE" userId="61f5832373de8f05" providerId="LiveId" clId="{1451DF9F-B230-40E0-B99F-88604B24C30B}" dt="2024-11-30T10:31:26.601" v="23" actId="478"/>
          <ac:spMkLst>
            <pc:docMk/>
            <pc:sldMk cId="1941221791" sldId="256"/>
            <ac:spMk id="6" creationId="{00000000-0000-0000-0000-000000000000}"/>
          </ac:spMkLst>
        </pc:spChg>
        <pc:spChg chg="mod">
          <ac:chgData name="Valentin SIRLONGE" userId="61f5832373de8f05" providerId="LiveId" clId="{1451DF9F-B230-40E0-B99F-88604B24C30B}" dt="2024-11-30T10:32:56.240" v="62" actId="1076"/>
          <ac:spMkLst>
            <pc:docMk/>
            <pc:sldMk cId="1941221791" sldId="256"/>
            <ac:spMk id="7" creationId="{00000000-0000-0000-0000-000000000000}"/>
          </ac:spMkLst>
        </pc:spChg>
      </pc:sldChg>
      <pc:sldChg chg="addSp delSp modSp mod">
        <pc:chgData name="Valentin SIRLONGE" userId="61f5832373de8f05" providerId="LiveId" clId="{1451DF9F-B230-40E0-B99F-88604B24C30B}" dt="2024-12-09T20:01:28.132" v="997" actId="14100"/>
        <pc:sldMkLst>
          <pc:docMk/>
          <pc:sldMk cId="891763176" sldId="257"/>
        </pc:sldMkLst>
        <pc:spChg chg="mod">
          <ac:chgData name="Valentin SIRLONGE" userId="61f5832373de8f05" providerId="LiveId" clId="{1451DF9F-B230-40E0-B99F-88604B24C30B}" dt="2024-11-30T10:30:10.907" v="12" actId="1076"/>
          <ac:spMkLst>
            <pc:docMk/>
            <pc:sldMk cId="891763176" sldId="257"/>
            <ac:spMk id="2" creationId="{00000000-0000-0000-0000-000000000000}"/>
          </ac:spMkLst>
        </pc:spChg>
        <pc:spChg chg="mod">
          <ac:chgData name="Valentin SIRLONGE" userId="61f5832373de8f05" providerId="LiveId" clId="{1451DF9F-B230-40E0-B99F-88604B24C30B}" dt="2024-12-09T20:01:28.132" v="997" actId="14100"/>
          <ac:spMkLst>
            <pc:docMk/>
            <pc:sldMk cId="891763176" sldId="257"/>
            <ac:spMk id="3" creationId="{00000000-0000-0000-0000-000000000000}"/>
          </ac:spMkLst>
        </pc:spChg>
        <pc:spChg chg="add mod">
          <ac:chgData name="Valentin SIRLONGE" userId="61f5832373de8f05" providerId="LiveId" clId="{1451DF9F-B230-40E0-B99F-88604B24C30B}" dt="2024-12-09T19:57:21.165" v="973" actId="207"/>
          <ac:spMkLst>
            <pc:docMk/>
            <pc:sldMk cId="891763176" sldId="257"/>
            <ac:spMk id="6" creationId="{60C76FB7-C1BA-B83D-5F9E-48E5AF460F5B}"/>
          </ac:spMkLst>
        </pc:spChg>
        <pc:picChg chg="add del mod">
          <ac:chgData name="Valentin SIRLONGE" userId="61f5832373de8f05" providerId="LiveId" clId="{1451DF9F-B230-40E0-B99F-88604B24C30B}" dt="2024-11-30T10:45:40.657" v="109" actId="478"/>
          <ac:picMkLst>
            <pc:docMk/>
            <pc:sldMk cId="891763176" sldId="257"/>
            <ac:picMk id="5" creationId="{BA0DC392-EF00-B014-5554-F5FD09E970B7}"/>
          </ac:picMkLst>
        </pc:picChg>
        <pc:picChg chg="add mod">
          <ac:chgData name="Valentin SIRLONGE" userId="61f5832373de8f05" providerId="LiveId" clId="{1451DF9F-B230-40E0-B99F-88604B24C30B}" dt="2024-11-30T10:42:16.270" v="105" actId="1076"/>
          <ac:picMkLst>
            <pc:docMk/>
            <pc:sldMk cId="891763176" sldId="257"/>
            <ac:picMk id="8" creationId="{7CEC6DB0-3CD6-76B6-BB43-250AAF67886E}"/>
          </ac:picMkLst>
        </pc:picChg>
        <pc:picChg chg="add mod">
          <ac:chgData name="Valentin SIRLONGE" userId="61f5832373de8f05" providerId="LiveId" clId="{1451DF9F-B230-40E0-B99F-88604B24C30B}" dt="2024-11-30T10:43:33.067" v="107" actId="1076"/>
          <ac:picMkLst>
            <pc:docMk/>
            <pc:sldMk cId="891763176" sldId="257"/>
            <ac:picMk id="10" creationId="{C9BC4FEF-45C6-435D-5B63-AC2800A7C534}"/>
          </ac:picMkLst>
        </pc:picChg>
        <pc:picChg chg="add mod">
          <ac:chgData name="Valentin SIRLONGE" userId="61f5832373de8f05" providerId="LiveId" clId="{1451DF9F-B230-40E0-B99F-88604B24C30B}" dt="2024-11-30T10:58:14.977" v="176" actId="14100"/>
          <ac:picMkLst>
            <pc:docMk/>
            <pc:sldMk cId="891763176" sldId="257"/>
            <ac:picMk id="12" creationId="{5121725D-3C60-2F3F-1A5E-894844C0C1C5}"/>
          </ac:picMkLst>
        </pc:picChg>
        <pc:picChg chg="add mod">
          <ac:chgData name="Valentin SIRLONGE" userId="61f5832373de8f05" providerId="LiveId" clId="{1451DF9F-B230-40E0-B99F-88604B24C30B}" dt="2024-11-30T10:58:07.429" v="174" actId="1076"/>
          <ac:picMkLst>
            <pc:docMk/>
            <pc:sldMk cId="891763176" sldId="257"/>
            <ac:picMk id="14" creationId="{4785B521-7F73-0F2E-6CD0-CD807349BB21}"/>
          </ac:picMkLst>
        </pc:picChg>
        <pc:picChg chg="add mod">
          <ac:chgData name="Valentin SIRLONGE" userId="61f5832373de8f05" providerId="LiveId" clId="{1451DF9F-B230-40E0-B99F-88604B24C30B}" dt="2024-11-30T10:58:30.180" v="178" actId="1076"/>
          <ac:picMkLst>
            <pc:docMk/>
            <pc:sldMk cId="891763176" sldId="257"/>
            <ac:picMk id="16" creationId="{0F5ED3DB-DF53-107C-270B-E227794CD854}"/>
          </ac:picMkLst>
        </pc:picChg>
      </pc:sldChg>
      <pc:sldChg chg="addSp delSp modSp new mod">
        <pc:chgData name="Valentin SIRLONGE" userId="61f5832373de8f05" providerId="LiveId" clId="{1451DF9F-B230-40E0-B99F-88604B24C30B}" dt="2024-12-09T21:14:10.138" v="1502" actId="1076"/>
        <pc:sldMkLst>
          <pc:docMk/>
          <pc:sldMk cId="2844644887" sldId="258"/>
        </pc:sldMkLst>
        <pc:spChg chg="mod">
          <ac:chgData name="Valentin SIRLONGE" userId="61f5832373de8f05" providerId="LiveId" clId="{1451DF9F-B230-40E0-B99F-88604B24C30B}" dt="2024-11-30T11:02:05.775" v="188" actId="1076"/>
          <ac:spMkLst>
            <pc:docMk/>
            <pc:sldMk cId="2844644887" sldId="258"/>
            <ac:spMk id="2" creationId="{FFAA8823-06BE-209A-A151-CE60D1A960E2}"/>
          </ac:spMkLst>
        </pc:spChg>
        <pc:spChg chg="del mod">
          <ac:chgData name="Valentin SIRLONGE" userId="61f5832373de8f05" providerId="LiveId" clId="{1451DF9F-B230-40E0-B99F-88604B24C30B}" dt="2024-11-30T11:03:59.180" v="190"/>
          <ac:spMkLst>
            <pc:docMk/>
            <pc:sldMk cId="2844644887" sldId="258"/>
            <ac:spMk id="3" creationId="{71BB3A54-1B01-FA6E-3813-6C7F337CF9B7}"/>
          </ac:spMkLst>
        </pc:spChg>
        <pc:spChg chg="add mod">
          <ac:chgData name="Valentin SIRLONGE" userId="61f5832373de8f05" providerId="LiveId" clId="{1451DF9F-B230-40E0-B99F-88604B24C30B}" dt="2024-11-30T11:08:23.805" v="296" actId="1076"/>
          <ac:spMkLst>
            <pc:docMk/>
            <pc:sldMk cId="2844644887" sldId="258"/>
            <ac:spMk id="6" creationId="{149DF889-CC0C-F11B-13FB-A410B20C47E7}"/>
          </ac:spMkLst>
        </pc:spChg>
        <pc:spChg chg="add mod">
          <ac:chgData name="Valentin SIRLONGE" userId="61f5832373de8f05" providerId="LiveId" clId="{1451DF9F-B230-40E0-B99F-88604B24C30B}" dt="2024-12-09T20:22:24.379" v="1140" actId="1076"/>
          <ac:spMkLst>
            <pc:docMk/>
            <pc:sldMk cId="2844644887" sldId="258"/>
            <ac:spMk id="7" creationId="{3E11111D-4056-C3A9-5BDC-AEA39461474A}"/>
          </ac:spMkLst>
        </pc:spChg>
        <pc:picChg chg="add mod">
          <ac:chgData name="Valentin SIRLONGE" userId="61f5832373de8f05" providerId="LiveId" clId="{1451DF9F-B230-40E0-B99F-88604B24C30B}" dt="2024-12-09T21:14:10.138" v="1502" actId="1076"/>
          <ac:picMkLst>
            <pc:docMk/>
            <pc:sldMk cId="2844644887" sldId="258"/>
            <ac:picMk id="3" creationId="{EF7C9279-7832-5A99-69F4-383B59E43F82}"/>
          </ac:picMkLst>
        </pc:picChg>
        <pc:picChg chg="add del mod">
          <ac:chgData name="Valentin SIRLONGE" userId="61f5832373de8f05" providerId="LiveId" clId="{1451DF9F-B230-40E0-B99F-88604B24C30B}" dt="2024-12-09T21:13:54.444" v="1500" actId="478"/>
          <ac:picMkLst>
            <pc:docMk/>
            <pc:sldMk cId="2844644887" sldId="258"/>
            <ac:picMk id="5" creationId="{3283F64E-D54C-B6C9-1816-C911EE536E6B}"/>
          </ac:picMkLst>
        </pc:picChg>
        <pc:picChg chg="add mod">
          <ac:chgData name="Valentin SIRLONGE" userId="61f5832373de8f05" providerId="LiveId" clId="{1451DF9F-B230-40E0-B99F-88604B24C30B}" dt="2024-12-09T21:14:00.958" v="1501" actId="1076"/>
          <ac:picMkLst>
            <pc:docMk/>
            <pc:sldMk cId="2844644887" sldId="258"/>
            <ac:picMk id="8" creationId="{76163A99-552E-6B1C-CB04-F9A27E591B73}"/>
          </ac:picMkLst>
        </pc:picChg>
      </pc:sldChg>
      <pc:sldChg chg="addSp delSp modSp new del mod">
        <pc:chgData name="Valentin SIRLONGE" userId="61f5832373de8f05" providerId="LiveId" clId="{1451DF9F-B230-40E0-B99F-88604B24C30B}" dt="2024-12-09T12:39:03.739" v="857" actId="2696"/>
        <pc:sldMkLst>
          <pc:docMk/>
          <pc:sldMk cId="3399619392" sldId="259"/>
        </pc:sldMkLst>
        <pc:spChg chg="mod">
          <ac:chgData name="Valentin SIRLONGE" userId="61f5832373de8f05" providerId="LiveId" clId="{1451DF9F-B230-40E0-B99F-88604B24C30B}" dt="2024-11-30T11:35:58.372" v="344" actId="1076"/>
          <ac:spMkLst>
            <pc:docMk/>
            <pc:sldMk cId="3399619392" sldId="259"/>
            <ac:spMk id="2" creationId="{AA965F62-974F-4692-B679-10BE9EBB37F0}"/>
          </ac:spMkLst>
        </pc:spChg>
        <pc:spChg chg="del">
          <ac:chgData name="Valentin SIRLONGE" userId="61f5832373de8f05" providerId="LiveId" clId="{1451DF9F-B230-40E0-B99F-88604B24C30B}" dt="2024-11-30T11:36:05.785" v="345" actId="478"/>
          <ac:spMkLst>
            <pc:docMk/>
            <pc:sldMk cId="3399619392" sldId="259"/>
            <ac:spMk id="3" creationId="{7FA628F9-F7EA-B135-C707-4A0EB86CD762}"/>
          </ac:spMkLst>
        </pc:spChg>
        <pc:picChg chg="add mod">
          <ac:chgData name="Valentin SIRLONGE" userId="61f5832373de8f05" providerId="LiveId" clId="{1451DF9F-B230-40E0-B99F-88604B24C30B}" dt="2024-11-30T11:39:07.951" v="367" actId="14100"/>
          <ac:picMkLst>
            <pc:docMk/>
            <pc:sldMk cId="3399619392" sldId="259"/>
            <ac:picMk id="5" creationId="{D1E897A5-6DC9-0F6F-C969-C558CFEAEAD4}"/>
          </ac:picMkLst>
        </pc:picChg>
        <pc:picChg chg="add mod">
          <ac:chgData name="Valentin SIRLONGE" userId="61f5832373de8f05" providerId="LiveId" clId="{1451DF9F-B230-40E0-B99F-88604B24C30B}" dt="2024-11-30T11:40:15.856" v="381" actId="1076"/>
          <ac:picMkLst>
            <pc:docMk/>
            <pc:sldMk cId="3399619392" sldId="259"/>
            <ac:picMk id="7" creationId="{74D9914C-24C5-05AF-C2A4-FC2C2DD0BFE4}"/>
          </ac:picMkLst>
        </pc:picChg>
        <pc:picChg chg="add mod">
          <ac:chgData name="Valentin SIRLONGE" userId="61f5832373de8f05" providerId="LiveId" clId="{1451DF9F-B230-40E0-B99F-88604B24C30B}" dt="2024-11-30T11:39:12.303" v="368" actId="14100"/>
          <ac:picMkLst>
            <pc:docMk/>
            <pc:sldMk cId="3399619392" sldId="259"/>
            <ac:picMk id="9" creationId="{8D15BFA6-86BA-696C-6074-483995B15103}"/>
          </ac:picMkLst>
        </pc:picChg>
        <pc:picChg chg="add mod">
          <ac:chgData name="Valentin SIRLONGE" userId="61f5832373de8f05" providerId="LiveId" clId="{1451DF9F-B230-40E0-B99F-88604B24C30B}" dt="2024-11-30T11:40:08.078" v="380" actId="14100"/>
          <ac:picMkLst>
            <pc:docMk/>
            <pc:sldMk cId="3399619392" sldId="259"/>
            <ac:picMk id="11" creationId="{2901DA21-2D65-D126-B31E-9E544DAF5823}"/>
          </ac:picMkLst>
        </pc:picChg>
      </pc:sldChg>
      <pc:sldChg chg="addSp delSp modSp new mod">
        <pc:chgData name="Valentin SIRLONGE" userId="61f5832373de8f05" providerId="LiveId" clId="{1451DF9F-B230-40E0-B99F-88604B24C30B}" dt="2024-12-09T20:53:57.872" v="1498" actId="20577"/>
        <pc:sldMkLst>
          <pc:docMk/>
          <pc:sldMk cId="3247217711" sldId="260"/>
        </pc:sldMkLst>
        <pc:spChg chg="mod">
          <ac:chgData name="Valentin SIRLONGE" userId="61f5832373de8f05" providerId="LiveId" clId="{1451DF9F-B230-40E0-B99F-88604B24C30B}" dt="2024-12-09T12:39:39.553" v="859" actId="20577"/>
          <ac:spMkLst>
            <pc:docMk/>
            <pc:sldMk cId="3247217711" sldId="260"/>
            <ac:spMk id="2" creationId="{90456FFE-168A-FA41-291F-32FC1A45ACF4}"/>
          </ac:spMkLst>
        </pc:spChg>
        <pc:spChg chg="add mod">
          <ac:chgData name="Valentin SIRLONGE" userId="61f5832373de8f05" providerId="LiveId" clId="{1451DF9F-B230-40E0-B99F-88604B24C30B}" dt="2024-12-09T20:22:55.535" v="1144" actId="255"/>
          <ac:spMkLst>
            <pc:docMk/>
            <pc:sldMk cId="3247217711" sldId="260"/>
            <ac:spMk id="3" creationId="{A1CE2290-9745-8A68-638A-EF08997DBEEE}"/>
          </ac:spMkLst>
        </pc:spChg>
        <pc:spChg chg="del">
          <ac:chgData name="Valentin SIRLONGE" userId="61f5832373de8f05" providerId="LiveId" clId="{1451DF9F-B230-40E0-B99F-88604B24C30B}" dt="2024-11-30T11:42:19.484" v="382" actId="478"/>
          <ac:spMkLst>
            <pc:docMk/>
            <pc:sldMk cId="3247217711" sldId="260"/>
            <ac:spMk id="3" creationId="{A864D9E1-2AF9-9A84-1B7F-00C8F949DD03}"/>
          </ac:spMkLst>
        </pc:spChg>
        <pc:spChg chg="add mod">
          <ac:chgData name="Valentin SIRLONGE" userId="61f5832373de8f05" providerId="LiveId" clId="{1451DF9F-B230-40E0-B99F-88604B24C30B}" dt="2024-12-09T20:25:22.232" v="1316" actId="14100"/>
          <ac:spMkLst>
            <pc:docMk/>
            <pc:sldMk cId="3247217711" sldId="260"/>
            <ac:spMk id="5" creationId="{B06E772F-6404-238E-DFD3-50A2E63AF6F4}"/>
          </ac:spMkLst>
        </pc:spChg>
        <pc:spChg chg="add del mod">
          <ac:chgData name="Valentin SIRLONGE" userId="61f5832373de8f05" providerId="LiveId" clId="{1451DF9F-B230-40E0-B99F-88604B24C30B}" dt="2024-11-30T11:48:50.723" v="522" actId="478"/>
          <ac:spMkLst>
            <pc:docMk/>
            <pc:sldMk cId="3247217711" sldId="260"/>
            <ac:spMk id="6" creationId="{60795AEE-69BD-1743-533C-8C3EF0E56C8F}"/>
          </ac:spMkLst>
        </pc:spChg>
        <pc:spChg chg="add mod">
          <ac:chgData name="Valentin SIRLONGE" userId="61f5832373de8f05" providerId="LiveId" clId="{1451DF9F-B230-40E0-B99F-88604B24C30B}" dt="2024-12-09T20:53:57.872" v="1498" actId="20577"/>
          <ac:spMkLst>
            <pc:docMk/>
            <pc:sldMk cId="3247217711" sldId="260"/>
            <ac:spMk id="6" creationId="{F237D9B6-94A4-6BB4-91FE-1C8FA92AF2E0}"/>
          </ac:spMkLst>
        </pc:spChg>
        <pc:spChg chg="add del mod">
          <ac:chgData name="Valentin SIRLONGE" userId="61f5832373de8f05" providerId="LiveId" clId="{1451DF9F-B230-40E0-B99F-88604B24C30B}" dt="2024-11-30T11:48:38.226" v="520" actId="478"/>
          <ac:spMkLst>
            <pc:docMk/>
            <pc:sldMk cId="3247217711" sldId="260"/>
            <ac:spMk id="7" creationId="{BF0F5168-55B9-2E0B-9144-1606A2F1D9C5}"/>
          </ac:spMkLst>
        </pc:spChg>
        <pc:spChg chg="add del mod">
          <ac:chgData name="Valentin SIRLONGE" userId="61f5832373de8f05" providerId="LiveId" clId="{1451DF9F-B230-40E0-B99F-88604B24C30B}" dt="2024-11-30T11:48:42.671" v="521" actId="478"/>
          <ac:spMkLst>
            <pc:docMk/>
            <pc:sldMk cId="3247217711" sldId="260"/>
            <ac:spMk id="14" creationId="{A7545D3A-8972-2E66-331F-C560AD25949D}"/>
          </ac:spMkLst>
        </pc:spChg>
        <pc:spChg chg="add del mod">
          <ac:chgData name="Valentin SIRLONGE" userId="61f5832373de8f05" providerId="LiveId" clId="{1451DF9F-B230-40E0-B99F-88604B24C30B}" dt="2024-11-30T11:48:53.508" v="523" actId="478"/>
          <ac:spMkLst>
            <pc:docMk/>
            <pc:sldMk cId="3247217711" sldId="260"/>
            <ac:spMk id="16" creationId="{3CA0D0E5-11E5-A32A-3718-35C519305A29}"/>
          </ac:spMkLst>
        </pc:spChg>
        <pc:spChg chg="add del mod">
          <ac:chgData name="Valentin SIRLONGE" userId="61f5832373de8f05" providerId="LiveId" clId="{1451DF9F-B230-40E0-B99F-88604B24C30B}" dt="2024-12-09T13:15:48.705" v="958" actId="478"/>
          <ac:spMkLst>
            <pc:docMk/>
            <pc:sldMk cId="3247217711" sldId="260"/>
            <ac:spMk id="17" creationId="{B9CC0EA3-FE50-0003-C001-799AE27DA333}"/>
          </ac:spMkLst>
        </pc:spChg>
        <pc:picChg chg="add mod">
          <ac:chgData name="Valentin SIRLONGE" userId="61f5832373de8f05" providerId="LiveId" clId="{1451DF9F-B230-40E0-B99F-88604B24C30B}" dt="2024-12-09T13:15:41.324" v="956" actId="1076"/>
          <ac:picMkLst>
            <pc:docMk/>
            <pc:sldMk cId="3247217711" sldId="260"/>
            <ac:picMk id="4" creationId="{D3B78B7C-10A2-BFDC-D1C8-AFA312570DD5}"/>
          </ac:picMkLst>
        </pc:picChg>
        <pc:picChg chg="add del mod">
          <ac:chgData name="Valentin SIRLONGE" userId="61f5832373de8f05" providerId="LiveId" clId="{1451DF9F-B230-40E0-B99F-88604B24C30B}" dt="2024-12-09T13:14:54.114" v="944" actId="478"/>
          <ac:picMkLst>
            <pc:docMk/>
            <pc:sldMk cId="3247217711" sldId="260"/>
            <ac:picMk id="5" creationId="{312C9812-C30C-24AA-1499-664CC2FCF2B8}"/>
          </ac:picMkLst>
        </pc:picChg>
        <pc:picChg chg="add del mod">
          <ac:chgData name="Valentin SIRLONGE" userId="61f5832373de8f05" providerId="LiveId" clId="{1451DF9F-B230-40E0-B99F-88604B24C30B}" dt="2024-12-09T20:20:57.894" v="1092" actId="478"/>
          <ac:picMkLst>
            <pc:docMk/>
            <pc:sldMk cId="3247217711" sldId="260"/>
            <ac:picMk id="7" creationId="{FA4A73E4-8CDD-4F2D-897E-56FF3B936FD4}"/>
          </ac:picMkLst>
        </pc:picChg>
        <pc:picChg chg="add del mod">
          <ac:chgData name="Valentin SIRLONGE" userId="61f5832373de8f05" providerId="LiveId" clId="{1451DF9F-B230-40E0-B99F-88604B24C30B}" dt="2024-11-30T11:46:13.755" v="494" actId="478"/>
          <ac:picMkLst>
            <pc:docMk/>
            <pc:sldMk cId="3247217711" sldId="260"/>
            <ac:picMk id="9" creationId="{640406C2-E131-041A-EE3B-689436DFE2BA}"/>
          </ac:picMkLst>
        </pc:picChg>
        <pc:picChg chg="add mod">
          <ac:chgData name="Valentin SIRLONGE" userId="61f5832373de8f05" providerId="LiveId" clId="{1451DF9F-B230-40E0-B99F-88604B24C30B}" dt="2024-12-09T13:15:55.518" v="959" actId="1076"/>
          <ac:picMkLst>
            <pc:docMk/>
            <pc:sldMk cId="3247217711" sldId="260"/>
            <ac:picMk id="9" creationId="{697C6054-07AB-B54B-0A06-603AA5080AE7}"/>
          </ac:picMkLst>
        </pc:picChg>
        <pc:picChg chg="add del mod">
          <ac:chgData name="Valentin SIRLONGE" userId="61f5832373de8f05" providerId="LiveId" clId="{1451DF9F-B230-40E0-B99F-88604B24C30B}" dt="2024-12-09T13:11:39.772" v="907" actId="478"/>
          <ac:picMkLst>
            <pc:docMk/>
            <pc:sldMk cId="3247217711" sldId="260"/>
            <ac:picMk id="11" creationId="{921C9729-ECBA-C556-8AA4-B00E6AFFA3B4}"/>
          </ac:picMkLst>
        </pc:picChg>
        <pc:picChg chg="add del mod">
          <ac:chgData name="Valentin SIRLONGE" userId="61f5832373de8f05" providerId="LiveId" clId="{1451DF9F-B230-40E0-B99F-88604B24C30B}" dt="2024-12-09T20:25:00.911" v="1306" actId="478"/>
          <ac:picMkLst>
            <pc:docMk/>
            <pc:sldMk cId="3247217711" sldId="260"/>
            <ac:picMk id="12" creationId="{7D8D71BF-AA41-B8E0-E840-22E65B5B12A5}"/>
          </ac:picMkLst>
        </pc:picChg>
        <pc:picChg chg="add del mod">
          <ac:chgData name="Valentin SIRLONGE" userId="61f5832373de8f05" providerId="LiveId" clId="{1451DF9F-B230-40E0-B99F-88604B24C30B}" dt="2024-12-09T13:10:49.872" v="895" actId="478"/>
          <ac:picMkLst>
            <pc:docMk/>
            <pc:sldMk cId="3247217711" sldId="260"/>
            <ac:picMk id="13" creationId="{6775255E-7EAC-62A4-B157-7F07889E5A55}"/>
          </ac:picMkLst>
        </pc:picChg>
        <pc:picChg chg="add del mod">
          <ac:chgData name="Valentin SIRLONGE" userId="61f5832373de8f05" providerId="LiveId" clId="{1451DF9F-B230-40E0-B99F-88604B24C30B}" dt="2024-12-09T20:19:53.784" v="1079" actId="478"/>
          <ac:picMkLst>
            <pc:docMk/>
            <pc:sldMk cId="3247217711" sldId="260"/>
            <ac:picMk id="15" creationId="{2809DE06-821F-DD7D-471A-225FF0BA2C03}"/>
          </ac:picMkLst>
        </pc:picChg>
        <pc:picChg chg="add del mod">
          <ac:chgData name="Valentin SIRLONGE" userId="61f5832373de8f05" providerId="LiveId" clId="{1451DF9F-B230-40E0-B99F-88604B24C30B}" dt="2024-11-30T12:17:06.879" v="643" actId="478"/>
          <ac:picMkLst>
            <pc:docMk/>
            <pc:sldMk cId="3247217711" sldId="260"/>
            <ac:picMk id="18" creationId="{5A216B51-8366-7625-C0B0-9152EE0AE8B1}"/>
          </ac:picMkLst>
        </pc:picChg>
        <pc:picChg chg="add del mod">
          <ac:chgData name="Valentin SIRLONGE" userId="61f5832373de8f05" providerId="LiveId" clId="{1451DF9F-B230-40E0-B99F-88604B24C30B}" dt="2024-12-09T13:16:52.818" v="967" actId="478"/>
          <ac:picMkLst>
            <pc:docMk/>
            <pc:sldMk cId="3247217711" sldId="260"/>
            <ac:picMk id="20" creationId="{5CE5B7C2-FFA5-A318-31D6-A8EE95098703}"/>
          </ac:picMkLst>
        </pc:picChg>
      </pc:sldChg>
      <pc:sldChg chg="addSp delSp modSp new mod">
        <pc:chgData name="Valentin SIRLONGE" userId="61f5832373de8f05" providerId="LiveId" clId="{1451DF9F-B230-40E0-B99F-88604B24C30B}" dt="2024-12-09T20:48:03.386" v="1496" actId="20577"/>
        <pc:sldMkLst>
          <pc:docMk/>
          <pc:sldMk cId="4106210327" sldId="261"/>
        </pc:sldMkLst>
        <pc:spChg chg="add">
          <ac:chgData name="Valentin SIRLONGE" userId="61f5832373de8f05" providerId="LiveId" clId="{1451DF9F-B230-40E0-B99F-88604B24C30B}" dt="2024-12-09T20:30:15.344" v="1437"/>
          <ac:spMkLst>
            <pc:docMk/>
            <pc:sldMk cId="4106210327" sldId="261"/>
            <ac:spMk id="2" creationId="{53B215BC-F760-C5FD-D840-E65A9AF3579D}"/>
          </ac:spMkLst>
        </pc:spChg>
        <pc:spChg chg="del">
          <ac:chgData name="Valentin SIRLONGE" userId="61f5832373de8f05" providerId="LiveId" clId="{1451DF9F-B230-40E0-B99F-88604B24C30B}" dt="2024-11-30T12:20:24.080" v="655" actId="478"/>
          <ac:spMkLst>
            <pc:docMk/>
            <pc:sldMk cId="4106210327" sldId="261"/>
            <ac:spMk id="2" creationId="{59B52CCD-1848-0716-A89F-4221C085DA70}"/>
          </ac:spMkLst>
        </pc:spChg>
        <pc:spChg chg="add">
          <ac:chgData name="Valentin SIRLONGE" userId="61f5832373de8f05" providerId="LiveId" clId="{1451DF9F-B230-40E0-B99F-88604B24C30B}" dt="2024-12-09T20:30:21.239" v="1439"/>
          <ac:spMkLst>
            <pc:docMk/>
            <pc:sldMk cId="4106210327" sldId="261"/>
            <ac:spMk id="3" creationId="{1E51FC11-8744-1EAA-C9A7-F86E5BE8E7AB}"/>
          </ac:spMkLst>
        </pc:spChg>
        <pc:spChg chg="del mod">
          <ac:chgData name="Valentin SIRLONGE" userId="61f5832373de8f05" providerId="LiveId" clId="{1451DF9F-B230-40E0-B99F-88604B24C30B}" dt="2024-11-30T12:19:53.709" v="647" actId="478"/>
          <ac:spMkLst>
            <pc:docMk/>
            <pc:sldMk cId="4106210327" sldId="261"/>
            <ac:spMk id="3" creationId="{329962BD-7915-FFB2-8907-C5F1709F1966}"/>
          </ac:spMkLst>
        </pc:spChg>
        <pc:spChg chg="add del mod">
          <ac:chgData name="Valentin SIRLONGE" userId="61f5832373de8f05" providerId="LiveId" clId="{1451DF9F-B230-40E0-B99F-88604B24C30B}" dt="2024-11-30T12:20:20.851" v="654" actId="478"/>
          <ac:spMkLst>
            <pc:docMk/>
            <pc:sldMk cId="4106210327" sldId="261"/>
            <ac:spMk id="5" creationId="{D6438C92-E9FE-1598-713F-DA8D7DF539CD}"/>
          </ac:spMkLst>
        </pc:spChg>
        <pc:spChg chg="add mod">
          <ac:chgData name="Valentin SIRLONGE" userId="61f5832373de8f05" providerId="LiveId" clId="{1451DF9F-B230-40E0-B99F-88604B24C30B}" dt="2024-11-30T12:24:34.897" v="675" actId="20577"/>
          <ac:spMkLst>
            <pc:docMk/>
            <pc:sldMk cId="4106210327" sldId="261"/>
            <ac:spMk id="8" creationId="{36C2E1C9-8836-A7B6-5668-D7B726A5091E}"/>
          </ac:spMkLst>
        </pc:spChg>
        <pc:spChg chg="add del mod">
          <ac:chgData name="Valentin SIRLONGE" userId="61f5832373de8f05" providerId="LiveId" clId="{1451DF9F-B230-40E0-B99F-88604B24C30B}" dt="2024-11-30T12:29:42.823" v="680" actId="478"/>
          <ac:spMkLst>
            <pc:docMk/>
            <pc:sldMk cId="4106210327" sldId="261"/>
            <ac:spMk id="9" creationId="{AA706848-4662-E75E-155F-3FA24A7DE73B}"/>
          </ac:spMkLst>
        </pc:spChg>
        <pc:spChg chg="add mod">
          <ac:chgData name="Valentin SIRLONGE" userId="61f5832373de8f05" providerId="LiveId" clId="{1451DF9F-B230-40E0-B99F-88604B24C30B}" dt="2024-12-09T20:11:02.024" v="998"/>
          <ac:spMkLst>
            <pc:docMk/>
            <pc:sldMk cId="4106210327" sldId="261"/>
            <ac:spMk id="10" creationId="{8CFAB13A-E605-EF43-6FA9-DD873415E895}"/>
          </ac:spMkLst>
        </pc:spChg>
        <pc:spChg chg="add del mod">
          <ac:chgData name="Valentin SIRLONGE" userId="61f5832373de8f05" providerId="LiveId" clId="{1451DF9F-B230-40E0-B99F-88604B24C30B}" dt="2024-11-30T12:32:22.951" v="810" actId="478"/>
          <ac:spMkLst>
            <pc:docMk/>
            <pc:sldMk cId="4106210327" sldId="261"/>
            <ac:spMk id="11" creationId="{A3DDB76D-4398-7F55-397C-82A4A4F34FB0}"/>
          </ac:spMkLst>
        </pc:spChg>
        <pc:spChg chg="add mod">
          <ac:chgData name="Valentin SIRLONGE" userId="61f5832373de8f05" providerId="LiveId" clId="{1451DF9F-B230-40E0-B99F-88604B24C30B}" dt="2024-12-09T20:48:03.386" v="1496" actId="20577"/>
          <ac:spMkLst>
            <pc:docMk/>
            <pc:sldMk cId="4106210327" sldId="261"/>
            <ac:spMk id="12" creationId="{8B2DDFE0-5A8A-6475-B39B-7D1B7F90A32B}"/>
          </ac:spMkLst>
        </pc:spChg>
        <pc:picChg chg="add mod">
          <ac:chgData name="Valentin SIRLONGE" userId="61f5832373de8f05" providerId="LiveId" clId="{1451DF9F-B230-40E0-B99F-88604B24C30B}" dt="2024-12-09T20:13:13.822" v="1009" actId="1076"/>
          <ac:picMkLst>
            <pc:docMk/>
            <pc:sldMk cId="4106210327" sldId="261"/>
            <ac:picMk id="7" creationId="{841D082A-90D7-2A7F-9003-B36C28E05C7F}"/>
          </ac:picMkLst>
        </pc:picChg>
      </pc:sldChg>
      <pc:sldChg chg="addSp delSp modSp new del mod">
        <pc:chgData name="Valentin SIRLONGE" userId="61f5832373de8f05" providerId="LiveId" clId="{1451DF9F-B230-40E0-B99F-88604B24C30B}" dt="2024-12-09T12:39:09.048" v="858" actId="2696"/>
        <pc:sldMkLst>
          <pc:docMk/>
          <pc:sldMk cId="2169493970" sldId="262"/>
        </pc:sldMkLst>
        <pc:spChg chg="del">
          <ac:chgData name="Valentin SIRLONGE" userId="61f5832373de8f05" providerId="LiveId" clId="{1451DF9F-B230-40E0-B99F-88604B24C30B}" dt="2024-11-30T12:04:02.129" v="574" actId="478"/>
          <ac:spMkLst>
            <pc:docMk/>
            <pc:sldMk cId="2169493970" sldId="262"/>
            <ac:spMk id="2" creationId="{8736A06D-D978-D7A6-7D08-88F276D7D78B}"/>
          </ac:spMkLst>
        </pc:spChg>
        <pc:spChg chg="del">
          <ac:chgData name="Valentin SIRLONGE" userId="61f5832373de8f05" providerId="LiveId" clId="{1451DF9F-B230-40E0-B99F-88604B24C30B}" dt="2024-11-30T12:04:14.912" v="585" actId="478"/>
          <ac:spMkLst>
            <pc:docMk/>
            <pc:sldMk cId="2169493970" sldId="262"/>
            <ac:spMk id="3" creationId="{6EF67A49-D089-48F5-4AE8-F91D3DA26E89}"/>
          </ac:spMkLst>
        </pc:spChg>
        <pc:spChg chg="add mod">
          <ac:chgData name="Valentin SIRLONGE" userId="61f5832373de8f05" providerId="LiveId" clId="{1451DF9F-B230-40E0-B99F-88604B24C30B}" dt="2024-11-30T12:04:10.493" v="584" actId="20577"/>
          <ac:spMkLst>
            <pc:docMk/>
            <pc:sldMk cId="2169493970" sldId="262"/>
            <ac:spMk id="4" creationId="{9FCA471A-570B-E13C-B7C6-8EE83C35310B}"/>
          </ac:spMkLst>
        </pc:spChg>
        <pc:spChg chg="add">
          <ac:chgData name="Valentin SIRLONGE" userId="61f5832373de8f05" providerId="LiveId" clId="{1451DF9F-B230-40E0-B99F-88604B24C30B}" dt="2024-11-30T12:11:18.333" v="621"/>
          <ac:spMkLst>
            <pc:docMk/>
            <pc:sldMk cId="2169493970" sldId="262"/>
            <ac:spMk id="13" creationId="{B3C7544C-15F0-A5D6-4B32-D69158EAF2D0}"/>
          </ac:spMkLst>
        </pc:spChg>
        <pc:picChg chg="add mod">
          <ac:chgData name="Valentin SIRLONGE" userId="61f5832373de8f05" providerId="LiveId" clId="{1451DF9F-B230-40E0-B99F-88604B24C30B}" dt="2024-11-30T12:08:34.639" v="614" actId="1076"/>
          <ac:picMkLst>
            <pc:docMk/>
            <pc:sldMk cId="2169493970" sldId="262"/>
            <ac:picMk id="6" creationId="{B8965F39-B9AB-7D35-5929-6E7F9493695C}"/>
          </ac:picMkLst>
        </pc:picChg>
        <pc:picChg chg="add mod">
          <ac:chgData name="Valentin SIRLONGE" userId="61f5832373de8f05" providerId="LiveId" clId="{1451DF9F-B230-40E0-B99F-88604B24C30B}" dt="2024-11-30T12:08:37.501" v="615" actId="1076"/>
          <ac:picMkLst>
            <pc:docMk/>
            <pc:sldMk cId="2169493970" sldId="262"/>
            <ac:picMk id="8" creationId="{A62A59CC-F9F0-53CA-9537-3FD7C77A4BAA}"/>
          </ac:picMkLst>
        </pc:picChg>
        <pc:picChg chg="add mod">
          <ac:chgData name="Valentin SIRLONGE" userId="61f5832373de8f05" providerId="LiveId" clId="{1451DF9F-B230-40E0-B99F-88604B24C30B}" dt="2024-11-30T12:08:52.185" v="618" actId="1076"/>
          <ac:picMkLst>
            <pc:docMk/>
            <pc:sldMk cId="2169493970" sldId="262"/>
            <ac:picMk id="10" creationId="{A6238924-FA2E-F4F1-23AF-89235FB7A7A7}"/>
          </ac:picMkLst>
        </pc:picChg>
        <pc:picChg chg="add mod">
          <ac:chgData name="Valentin SIRLONGE" userId="61f5832373de8f05" providerId="LiveId" clId="{1451DF9F-B230-40E0-B99F-88604B24C30B}" dt="2024-11-30T12:08:48.630" v="617" actId="1076"/>
          <ac:picMkLst>
            <pc:docMk/>
            <pc:sldMk cId="2169493970" sldId="262"/>
            <ac:picMk id="12" creationId="{C278803E-AED1-E50F-F3B3-1E5EAEB36720}"/>
          </ac:picMkLst>
        </pc:picChg>
        <pc:picChg chg="add mod">
          <ac:chgData name="Valentin SIRLONGE" userId="61f5832373de8f05" providerId="LiveId" clId="{1451DF9F-B230-40E0-B99F-88604B24C30B}" dt="2024-11-30T12:11:43.276" v="624" actId="1076"/>
          <ac:picMkLst>
            <pc:docMk/>
            <pc:sldMk cId="2169493970" sldId="262"/>
            <ac:picMk id="15" creationId="{AC270E8A-6696-5B4F-C7D4-DF89F7A7D9BD}"/>
          </ac:picMkLst>
        </pc:picChg>
        <pc:picChg chg="add mod">
          <ac:chgData name="Valentin SIRLONGE" userId="61f5832373de8f05" providerId="LiveId" clId="{1451DF9F-B230-40E0-B99F-88604B24C30B}" dt="2024-11-30T12:15:40.226" v="640" actId="1076"/>
          <ac:picMkLst>
            <pc:docMk/>
            <pc:sldMk cId="2169493970" sldId="262"/>
            <ac:picMk id="17" creationId="{E9092184-23AB-B7E4-B396-19A0D9DF14A4}"/>
          </ac:picMkLst>
        </pc:picChg>
        <pc:picChg chg="add mod">
          <ac:chgData name="Valentin SIRLONGE" userId="61f5832373de8f05" providerId="LiveId" clId="{1451DF9F-B230-40E0-B99F-88604B24C30B}" dt="2024-11-30T12:15:27.407" v="639" actId="14100"/>
          <ac:picMkLst>
            <pc:docMk/>
            <pc:sldMk cId="2169493970" sldId="262"/>
            <ac:picMk id="19" creationId="{14A69266-8E5F-147B-7140-558BE5DDD49D}"/>
          </ac:picMkLst>
        </pc:picChg>
        <pc:picChg chg="add del mod">
          <ac:chgData name="Valentin SIRLONGE" userId="61f5832373de8f05" providerId="LiveId" clId="{1451DF9F-B230-40E0-B99F-88604B24C30B}" dt="2024-11-30T12:14:07.274" v="635" actId="478"/>
          <ac:picMkLst>
            <pc:docMk/>
            <pc:sldMk cId="2169493970" sldId="262"/>
            <ac:picMk id="2050" creationId="{0BCF17E8-260E-7D46-5888-24124CE9F81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C64F7-C4A8-4F16-AEA6-E8849ABCA662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9C813-2DD2-4101-975F-E1FD55911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31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9C813-2DD2-4101-975F-E1FD559118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93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6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00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52736"/>
          </a:xfrm>
        </p:spPr>
        <p:txBody>
          <a:bodyPr/>
          <a:lstStyle>
            <a:lvl1pPr>
              <a:defRPr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79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0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14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3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37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78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87EC-4A3E-4030-BABC-5E0C0236501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0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dirty="0"/>
              <a:t> Click to edit Master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587EC-4A3E-4030-BABC-5E0C0236501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B9519-C8B1-4E82-966F-744A36AA8B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39552" y="548680"/>
            <a:ext cx="829504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 of Anti-Smoking Policies and Support Programs on Smoking Rates in European Countries</a:t>
            </a:r>
            <a:endParaRPr lang="en-US" altLang="ko-KR" sz="2400" b="1" dirty="0">
              <a:solidFill>
                <a:srgbClr val="404040"/>
              </a:solidFill>
              <a:latin typeface="Arial" panose="020B0604020202020204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539552" y="6532783"/>
            <a:ext cx="8639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altLang="ko-KR" sz="1600" b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altLang="ko-KR" sz="1600" b="1" dirty="0" err="1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alentin</a:t>
            </a:r>
            <a:r>
              <a:rPr lang="en-US" altLang="ko-KR" sz="1600" b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 SIRLONGE</a:t>
            </a:r>
            <a:endParaRPr lang="ko-KR" altLang="en-US" sz="1600" b="1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6228184" cy="1035958"/>
          </a:xfrm>
        </p:spPr>
        <p:txBody>
          <a:bodyPr/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ea typeface="Arial Unicode MS" pitchFamily="50" charset="-127"/>
              </a:rPr>
              <a:t> </a:t>
            </a:r>
            <a:r>
              <a:rPr lang="en-US" sz="3200" dirty="0">
                <a:solidFill>
                  <a:srgbClr val="404040"/>
                </a:solidFill>
              </a:rPr>
              <a:t>Hypothesis and Data Sources</a:t>
            </a:r>
            <a:endParaRPr lang="ko-KR" altLang="en-US" sz="3200" dirty="0">
              <a:solidFill>
                <a:srgbClr val="404040"/>
              </a:solidFill>
              <a:ea typeface="Arial Unicode MS" pitchFamily="50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882" y="1447479"/>
            <a:ext cx="8605330" cy="792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</a:t>
            </a:r>
            <a:r>
              <a:rPr lang="en-US" sz="20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1800" b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 smoke more than women, even in European countries actively combating tobacco consumption.</a:t>
            </a:r>
          </a:p>
          <a:p>
            <a:pPr marL="0" indent="0">
              <a:buNone/>
            </a:pPr>
            <a:endParaRPr lang="ko-KR" altLang="en-US" sz="18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C76FB7-C1BA-B83D-5F9E-48E5AF460F5B}"/>
              </a:ext>
            </a:extLst>
          </p:cNvPr>
          <p:cNvSpPr txBox="1">
            <a:spLocks/>
          </p:cNvSpPr>
          <p:nvPr/>
        </p:nvSpPr>
        <p:spPr>
          <a:xfrm>
            <a:off x="-12384" y="4005064"/>
            <a:ext cx="932541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r>
              <a:rPr lang="en-US" sz="20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used 5 datasets that I merged together. I renamed some columns and filtered to keep only European countries and the year 2020. I kept only these columns :</a:t>
            </a:r>
            <a:endParaRPr lang="ko-KR" altLang="en-US" sz="1800" dirty="0">
              <a:solidFill>
                <a:srgbClr val="40404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EC6DB0-3CD6-76B6-BB43-250AAF678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6023"/>
            <a:ext cx="4495833" cy="19145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BC4FEF-45C6-435D-5B63-AC2800A7C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000" y="4946023"/>
            <a:ext cx="3686202" cy="19145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21725D-3C60-2F3F-1A5E-894844C0C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202" y="2282957"/>
            <a:ext cx="1798522" cy="14400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85B521-7F73-0F2E-6CD0-CD807349B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3486" y="2283910"/>
            <a:ext cx="1743486" cy="14400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F5ED3DB-DF53-107C-270B-E227794CD8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6972" y="2289678"/>
            <a:ext cx="5688050" cy="144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8823-06BE-209A-A151-CE60D1A9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2555776" cy="1052736"/>
          </a:xfrm>
        </p:spPr>
        <p:txBody>
          <a:bodyPr/>
          <a:lstStyle/>
          <a:p>
            <a:r>
              <a:rPr lang="en-US" sz="3200" dirty="0">
                <a:solidFill>
                  <a:srgbClr val="404040"/>
                </a:solidFill>
              </a:rPr>
              <a:t>Analysis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49DF889-CC0C-F11B-13FB-A410B20C47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752" y="1196752"/>
            <a:ext cx="903649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Libraries Used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pandas,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seaborn, matplotlib,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scipy.stats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sklearn.metrics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sklearn.linear_model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sklearn.model_selection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E11111D-4056-C3A9-5BDC-AEA394614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76" y="4509120"/>
            <a:ext cx="9090248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 Taken</a:t>
            </a:r>
            <a:r>
              <a:rPr lang="en-US" sz="20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  <a:r>
              <a:rPr lang="en-US" sz="16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Filtering European countries and 2020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  <a:r>
              <a:rPr lang="en-US" sz="16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Generated descriptive statistics and visualizations.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Hypothesis Testing</a:t>
            </a:r>
            <a:r>
              <a:rPr lang="en-US" sz="16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Performed a t-test to compare male vs. female smoking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Analysis</a:t>
            </a:r>
            <a:r>
              <a:rPr lang="en-US" sz="16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Examined the relationship between policies and smoking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  <a:r>
              <a:rPr lang="en-US" sz="16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Used to predict total smoking rates based on gender specific rates.</a:t>
            </a: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7C9279-7832-5A99-69F4-383B59E43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2564904"/>
            <a:ext cx="1812700" cy="18559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163A99-552E-6B1C-CB04-F9A27E591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060848"/>
            <a:ext cx="3895753" cy="210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4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6FFE-168A-FA41-291F-32FC1A45A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3" y="0"/>
            <a:ext cx="4164665" cy="1052736"/>
          </a:xfrm>
        </p:spPr>
        <p:txBody>
          <a:bodyPr/>
          <a:lstStyle/>
          <a:p>
            <a:r>
              <a:rPr lang="fr-FR" sz="3200" dirty="0" err="1">
                <a:solidFill>
                  <a:srgbClr val="404040"/>
                </a:solidFill>
              </a:rPr>
              <a:t>Results</a:t>
            </a:r>
            <a:endParaRPr lang="en-US" sz="3200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B78B7C-10A2-BFDC-D1C8-AFA312570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8" y="1082578"/>
            <a:ext cx="4553674" cy="26981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7C6054-07AB-B54B-0A06-603AA5080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400" y="1082578"/>
            <a:ext cx="4632207" cy="27558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CE2290-9745-8A68-638A-EF08997DBEEE}"/>
              </a:ext>
            </a:extLst>
          </p:cNvPr>
          <p:cNvSpPr txBox="1"/>
          <p:nvPr/>
        </p:nvSpPr>
        <p:spPr>
          <a:xfrm>
            <a:off x="60208" y="3764532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T-Test </a:t>
            </a:r>
            <a:endParaRPr lang="en-US" sz="1400" b="1" u="sng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P-value:</a:t>
            </a:r>
            <a:r>
              <a:rPr lang="en-US" sz="14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0.0000001305 (highly significant, far below 0.05).</a:t>
            </a:r>
          </a:p>
          <a:p>
            <a:r>
              <a:rPr lang="en-US" sz="14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significant difference in smoking rates between men and women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6E772F-6404-238E-DFD3-50A2E63AF6F4}"/>
              </a:ext>
            </a:extLst>
          </p:cNvPr>
          <p:cNvSpPr txBox="1"/>
          <p:nvPr/>
        </p:nvSpPr>
        <p:spPr>
          <a:xfrm>
            <a:off x="57607" y="4749184"/>
            <a:ext cx="8690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Analysis</a:t>
            </a:r>
            <a:endParaRPr lang="en-US" sz="1400" u="sng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coefficient:</a:t>
            </a:r>
            <a:r>
              <a:rPr lang="en-US" sz="14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0.10 (positive correlation).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1% increase in male smoking rates corresponds to a 0.10% increase in female smoking rates, suggesting          additional external factors influence smoking behaviors.</a:t>
            </a:r>
            <a:endParaRPr lang="en-US" sz="14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37D9B6-94A4-6BB4-91FE-1C8FA92AF2E0}"/>
              </a:ext>
            </a:extLst>
          </p:cNvPr>
          <p:cNvSpPr txBox="1"/>
          <p:nvPr/>
        </p:nvSpPr>
        <p:spPr>
          <a:xfrm>
            <a:off x="57861" y="5949280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r>
              <a:rPr lang="fr-FR" sz="1400" b="1" u="sng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b="1" u="sng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endParaRPr lang="en-US" sz="1400" b="1" u="sng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 Squared </a:t>
            </a:r>
            <a:r>
              <a:rPr lang="en-US" sz="14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:</a:t>
            </a:r>
            <a:r>
              <a:rPr lang="en-US" sz="14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0.00060</a:t>
            </a:r>
          </a:p>
          <a:p>
            <a:r>
              <a:rPr lang="en-US" sz="14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lower MSE indicates the model is better at predicting total smoking rates from men and women data.</a:t>
            </a:r>
          </a:p>
        </p:txBody>
      </p:sp>
    </p:spTree>
    <p:extLst>
      <p:ext uri="{BB962C8B-B14F-4D97-AF65-F5344CB8AC3E}">
        <p14:creationId xmlns:p14="http://schemas.microsoft.com/office/powerpoint/2010/main" val="324721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1D082A-90D7-2A7F-9003-B36C28E05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05" y="2388986"/>
            <a:ext cx="4186186" cy="446449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6C2E1C9-8836-A7B6-5668-D7B726A5091E}"/>
              </a:ext>
            </a:extLst>
          </p:cNvPr>
          <p:cNvSpPr txBox="1">
            <a:spLocks/>
          </p:cNvSpPr>
          <p:nvPr/>
        </p:nvSpPr>
        <p:spPr>
          <a:xfrm>
            <a:off x="441489" y="404664"/>
            <a:ext cx="5834938" cy="963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3200" dirty="0">
                <a:solidFill>
                  <a:srgbClr val="404040"/>
                </a:solidFill>
              </a:rPr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AB13A-E605-EF43-6FA9-DD873415E895}"/>
              </a:ext>
            </a:extLst>
          </p:cNvPr>
          <p:cNvSpPr txBox="1"/>
          <p:nvPr/>
        </p:nvSpPr>
        <p:spPr>
          <a:xfrm>
            <a:off x="7932" y="886639"/>
            <a:ext cx="91440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404040"/>
              </a:solidFill>
            </a:endParaRPr>
          </a:p>
          <a:p>
            <a:r>
              <a:rPr lang="en-US" sz="20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analysis supports the hypothesis:                                                            </a:t>
            </a:r>
            <a:r>
              <a:rPr lang="en-US" sz="1800" b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 smoke more than women, even in European countries actively combating tobacco consumption.</a:t>
            </a:r>
          </a:p>
          <a:p>
            <a:endParaRPr lang="en-US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2DDFE0-5A8A-6475-B39B-7D1B7F90A32B}"/>
              </a:ext>
            </a:extLst>
          </p:cNvPr>
          <p:cNvSpPr txBox="1"/>
          <p:nvPr/>
        </p:nvSpPr>
        <p:spPr>
          <a:xfrm>
            <a:off x="4211960" y="2507725"/>
            <a:ext cx="504056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Findings:</a:t>
            </a:r>
          </a:p>
          <a:p>
            <a:endParaRPr lang="en-US" sz="2000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Only countries with very strict advertising bans          report lower smoking rates.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Eastern Europe has the highest concentration of smokers.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Support programs to quit smoking are high in European countries.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 smoke more than women across Europe, with </a:t>
            </a:r>
            <a:r>
              <a:rPr lang="en-US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32.97% </a:t>
            </a:r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men smoking compared to        </a:t>
            </a:r>
            <a:r>
              <a:rPr lang="en-US" b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22.03% </a:t>
            </a:r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women.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210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On-screen Show (4:3)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맑은 고딕</vt:lpstr>
      <vt:lpstr>Aptos</vt:lpstr>
      <vt:lpstr>Arial</vt:lpstr>
      <vt:lpstr>Arial Unicode MS</vt:lpstr>
      <vt:lpstr>Office Theme</vt:lpstr>
      <vt:lpstr>PowerPoint Presentation</vt:lpstr>
      <vt:lpstr> Hypothesis and Data Sources</vt:lpstr>
      <vt:lpstr>Analysis</vt:lpstr>
      <vt:lpstr>Results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Valentin SIRLONGE</cp:lastModifiedBy>
  <cp:revision>14</cp:revision>
  <dcterms:created xsi:type="dcterms:W3CDTF">2014-04-01T16:35:38Z</dcterms:created>
  <dcterms:modified xsi:type="dcterms:W3CDTF">2024-12-10T07:21:50Z</dcterms:modified>
</cp:coreProperties>
</file>