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57" r:id="rId4"/>
    <p:sldId id="271" r:id="rId5"/>
    <p:sldId id="269" r:id="rId6"/>
    <p:sldId id="270" r:id="rId7"/>
    <p:sldId id="267" r:id="rId8"/>
    <p:sldId id="265" r:id="rId9"/>
    <p:sldId id="272" r:id="rId10"/>
    <p:sldId id="266" r:id="rId11"/>
  </p:sldIdLst>
  <p:sldSz cx="12192000" cy="6858000"/>
  <p:notesSz cx="6858000" cy="9144000"/>
  <p:embeddedFontLst>
    <p:embeddedFont>
      <p:font typeface="Century Gothic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hplsyhim+O9HRBd0zwGZz42Rn1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498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04200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9a1b5168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d9a1b5168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panorámica con descripción">
  <p:cSld name="Imagen panorámica con descripció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4" name="Google Shape;94;p2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2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mna 3">
  <p:cSld name="Columna 3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10" name="Google Shape;110;p22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p22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Google Shape;112;p2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mna de imagen 3">
  <p:cSld name="Columna de imagen 3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23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23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23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26" name="Google Shape;126;p23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127;p23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2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2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8"/>
          <p:cNvPicPr preferRelativeResize="0"/>
          <p:nvPr/>
        </p:nvPicPr>
        <p:blipFill rotWithShape="1">
          <a:blip r:embed="rId20">
            <a:alphaModFix/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8"/>
          <p:cNvPicPr preferRelativeResize="0"/>
          <p:nvPr/>
        </p:nvPicPr>
        <p:blipFill rotWithShape="1">
          <a:blip r:embed="rId21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8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78C4F1">
                  <a:alpha val="6666"/>
                </a:srgbClr>
              </a:gs>
              <a:gs pos="36000">
                <a:srgbClr val="78C4F1">
                  <a:alpha val="5882"/>
                </a:srgbClr>
              </a:gs>
              <a:gs pos="69000">
                <a:srgbClr val="78C4F1">
                  <a:alpha val="0"/>
                </a:srgbClr>
              </a:gs>
              <a:gs pos="100000">
                <a:srgbClr val="78C4F1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9;p8"/>
          <p:cNvPicPr preferRelativeResize="0"/>
          <p:nvPr/>
        </p:nvPicPr>
        <p:blipFill rotWithShape="1">
          <a:blip r:embed="rId22">
            <a:alphaModFix/>
          </a:blip>
          <a:srcRect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8"/>
          <p:cNvPicPr preferRelativeResize="0"/>
          <p:nvPr/>
        </p:nvPicPr>
        <p:blipFill rotWithShape="1">
          <a:blip r:embed="rId23">
            <a:alphaModFix/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s-ES"/>
              <a:t>Metodologías de Desarrollo de Software</a:t>
            </a:r>
            <a:endParaRPr/>
          </a:p>
        </p:txBody>
      </p:sp>
      <p:sp>
        <p:nvSpPr>
          <p:cNvPr id="148" name="Google Shape;148;p1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/>
              <a:t>TRABAJO PRÁCTICO ESPECIAL COOPERATIVA DE RECICLAJE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s-ES"/>
              <a:t>VALENTIN SVEDAS, NAHUEL FLORES, GERARDO ARANCIAGA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9a1b5168e_0_45"/>
          <p:cNvSpPr txBox="1">
            <a:spLocks noGrp="1"/>
          </p:cNvSpPr>
          <p:nvPr>
            <p:ph type="title"/>
          </p:nvPr>
        </p:nvSpPr>
        <p:spPr>
          <a:xfrm>
            <a:off x="1487488" y="2420888"/>
            <a:ext cx="9404700" cy="140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700" b="1" dirty="0"/>
              <a:t>Gracias por su atención!</a:t>
            </a:r>
            <a:endParaRPr sz="5700" b="1" dirty="0"/>
          </a:p>
        </p:txBody>
      </p:sp>
      <p:sp>
        <p:nvSpPr>
          <p:cNvPr id="3" name="Google Shape;226;gd9a1b5168e_0_45"/>
          <p:cNvSpPr txBox="1">
            <a:spLocks/>
          </p:cNvSpPr>
          <p:nvPr/>
        </p:nvSpPr>
        <p:spPr>
          <a:xfrm>
            <a:off x="1636316" y="3344416"/>
            <a:ext cx="3667596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400" b="1" dirty="0" smtClean="0"/>
              <a:t>Gracias </a:t>
            </a:r>
            <a:r>
              <a:rPr lang="es-ES" sz="1400" b="1" dirty="0"/>
              <a:t>por todo </a:t>
            </a:r>
            <a:r>
              <a:rPr lang="es-ES" sz="1400" b="1" dirty="0" smtClean="0"/>
              <a:t>perdón </a:t>
            </a:r>
            <a:r>
              <a:rPr lang="es-ES" sz="1400" b="1" dirty="0"/>
              <a:t>por tan poco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 del Sprint #1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2052918"/>
            <a:ext cx="9498469" cy="4195481"/>
          </a:xfrm>
        </p:spPr>
        <p:txBody>
          <a:bodyPr/>
          <a:lstStyle/>
          <a:p>
            <a:pPr marL="137160" indent="0">
              <a:buNone/>
            </a:pPr>
            <a:r>
              <a:rPr lang="es-ES" sz="2800" dirty="0"/>
              <a:t>Tener la versión 1.0 de la aplicación para que se cumpla al </a:t>
            </a:r>
            <a:r>
              <a:rPr lang="es-ES" sz="2800" dirty="0" smtClean="0"/>
              <a:t>mínimo la </a:t>
            </a:r>
            <a:r>
              <a:rPr lang="es-ES" sz="2800" dirty="0"/>
              <a:t>función de la cooperativa</a:t>
            </a:r>
            <a:r>
              <a:rPr lang="es-ES" sz="2800" dirty="0" smtClean="0"/>
              <a:t>.</a:t>
            </a:r>
          </a:p>
          <a:p>
            <a:pPr marL="137160" indent="0">
              <a:buNone/>
            </a:pPr>
            <a:endParaRPr lang="es-ES" sz="2800" dirty="0"/>
          </a:p>
          <a:p>
            <a:pPr marL="137160" indent="0">
              <a:buNone/>
            </a:pPr>
            <a:r>
              <a:rPr lang="es-ES" sz="2800" dirty="0" smtClean="0"/>
              <a:t>Esto se refiere a la existencia del ABM del cartonero y el registro de un pedido de recolección de un ciudadano.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43519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s-ES" dirty="0"/>
              <a:t>Descripción </a:t>
            </a:r>
            <a:r>
              <a:rPr lang="es-ES" dirty="0" smtClean="0"/>
              <a:t>Sprint  #1</a:t>
            </a:r>
            <a:endParaRPr dirty="0"/>
          </a:p>
        </p:txBody>
      </p:sp>
      <p:sp>
        <p:nvSpPr>
          <p:cNvPr id="154" name="Google Shape;154;p2"/>
          <p:cNvSpPr txBox="1">
            <a:spLocks noGrp="1"/>
          </p:cNvSpPr>
          <p:nvPr>
            <p:ph type="body" idx="1"/>
          </p:nvPr>
        </p:nvSpPr>
        <p:spPr>
          <a:xfrm>
            <a:off x="767408" y="1772816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sz="2800" dirty="0"/>
              <a:t>En este sprint se determinaron los </a:t>
            </a:r>
            <a:r>
              <a:rPr lang="es-ES" sz="2800" dirty="0" err="1" smtClean="0"/>
              <a:t>User</a:t>
            </a:r>
            <a:r>
              <a:rPr lang="es-ES" sz="2800" dirty="0" smtClean="0"/>
              <a:t> </a:t>
            </a:r>
            <a:r>
              <a:rPr lang="es-ES" sz="2800" dirty="0" err="1" smtClean="0"/>
              <a:t>Story</a:t>
            </a:r>
            <a:r>
              <a:rPr lang="es-ES" sz="2800" dirty="0" smtClean="0"/>
              <a:t> </a:t>
            </a:r>
            <a:r>
              <a:rPr lang="es-ES" sz="2800" dirty="0" err="1" smtClean="0"/>
              <a:t>Points</a:t>
            </a:r>
            <a:r>
              <a:rPr lang="es-ES" sz="2800" dirty="0" smtClean="0"/>
              <a:t> </a:t>
            </a:r>
            <a:r>
              <a:rPr lang="es-ES" sz="2800" dirty="0"/>
              <a:t>para </a:t>
            </a:r>
            <a:r>
              <a:rPr lang="es-ES" sz="2800" dirty="0" smtClean="0"/>
              <a:t>dar prioridad a las tareas mas importantes a realizar mediante </a:t>
            </a:r>
            <a:r>
              <a:rPr lang="es-ES" sz="2800" dirty="0" err="1" smtClean="0"/>
              <a:t>poker</a:t>
            </a:r>
            <a:r>
              <a:rPr lang="es-ES" sz="2800" dirty="0" smtClean="0"/>
              <a:t> </a:t>
            </a:r>
            <a:r>
              <a:rPr lang="es-ES" sz="2800" dirty="0" err="1" smtClean="0"/>
              <a:t>planning</a:t>
            </a:r>
            <a:r>
              <a:rPr lang="es-ES" sz="2800" dirty="0" smtClean="0"/>
              <a:t> .</a:t>
            </a:r>
            <a:endParaRPr lang="es-ES"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s-E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60" y="3414077"/>
            <a:ext cx="7363893" cy="3155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Estimaciones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556792"/>
            <a:ext cx="8946541" cy="4195481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s-ES" sz="2800" dirty="0" smtClean="0"/>
              <a:t>Las </a:t>
            </a:r>
            <a:r>
              <a:rPr lang="es-ES" sz="2400" dirty="0" smtClean="0"/>
              <a:t>estimaciones se realizaron hablando, decidiendo que problemas se podrían encontrar y que se tiene que tener en cuenta en cada </a:t>
            </a:r>
            <a:r>
              <a:rPr lang="es-ES" sz="2400" dirty="0" err="1" smtClean="0"/>
              <a:t>user</a:t>
            </a:r>
            <a:r>
              <a:rPr lang="es-ES" sz="2400" dirty="0" smtClean="0"/>
              <a:t> </a:t>
            </a:r>
            <a:r>
              <a:rPr lang="es-ES" sz="2400" dirty="0" err="1" smtClean="0"/>
              <a:t>story</a:t>
            </a:r>
            <a:endParaRPr lang="es-ES" sz="2400" dirty="0" smtClean="0"/>
          </a:p>
          <a:p>
            <a:pPr marL="137160" indent="0">
              <a:buNone/>
            </a:pPr>
            <a:endParaRPr lang="es-ES" sz="2400" dirty="0" smtClean="0"/>
          </a:p>
          <a:p>
            <a:pPr marL="137160" indent="0">
              <a:buNone/>
            </a:pPr>
            <a:r>
              <a:rPr lang="es-ES" sz="2400" dirty="0" smtClean="0"/>
              <a:t>Estas estimaciones se midieron en horas para separar en cada sub-tarea y se uso el criterio de done para dar importancia a cada tarea.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43459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3352" y="260648"/>
            <a:ext cx="8946541" cy="4195481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s-ES" sz="2800" dirty="0" smtClean="0"/>
              <a:t>Luego se prosiguió a realizar las tareas de cada </a:t>
            </a:r>
            <a:r>
              <a:rPr lang="es-ES" sz="2800" dirty="0" err="1" smtClean="0"/>
              <a:t>user</a:t>
            </a:r>
            <a:r>
              <a:rPr lang="es-ES" sz="2800" dirty="0" smtClean="0"/>
              <a:t> </a:t>
            </a:r>
            <a:r>
              <a:rPr lang="es-ES" sz="2800" dirty="0" err="1" smtClean="0"/>
              <a:t>story</a:t>
            </a:r>
            <a:r>
              <a:rPr lang="es-ES" sz="2800" dirty="0" smtClean="0"/>
              <a:t> para tener los pasos a seguir para cumplir los criterios.</a:t>
            </a:r>
            <a:endParaRPr lang="en-GB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1844824"/>
            <a:ext cx="6151760" cy="2812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80" y="4679995"/>
            <a:ext cx="6907213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789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ABM Cartonero( Vista)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1628800"/>
            <a:ext cx="10511036" cy="4792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222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Sprint 1 </a:t>
            </a:r>
            <a:r>
              <a:rPr lang="es-ES" dirty="0" err="1" smtClean="0"/>
              <a:t>Map</a:t>
            </a:r>
            <a:endParaRPr lang="en-GB" dirty="0"/>
          </a:p>
        </p:txBody>
      </p:sp>
      <p:pic>
        <p:nvPicPr>
          <p:cNvPr id="1026" name="Picture 2" descr="C:\Users\arcan\Desktop\TUDAI\Introducción a las Metodologías de Desarrollo de Software\UserMapStorie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1266946"/>
            <a:ext cx="10977685" cy="619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85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s-ES" dirty="0"/>
              <a:t>Criterio de Done</a:t>
            </a:r>
            <a:endParaRPr dirty="0"/>
          </a:p>
        </p:txBody>
      </p:sp>
      <p:sp>
        <p:nvSpPr>
          <p:cNvPr id="221" name="Google Shape;221;p7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dirty="0" smtClean="0"/>
              <a:t>El criterio de done se mantuvo mínimo dado el tamaño del equipo.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s-ES" dirty="0" smtClean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s-ES" dirty="0" smtClean="0"/>
              <a:t>El </a:t>
            </a:r>
            <a:r>
              <a:rPr lang="es-ES" dirty="0"/>
              <a:t>código debe cumplir todos los criterios de </a:t>
            </a:r>
            <a:r>
              <a:rPr lang="es-ES" dirty="0" smtClean="0"/>
              <a:t>aceptación.</a:t>
            </a:r>
            <a:endParaRPr dirty="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s-ES" dirty="0"/>
              <a:t>El código debe funcionar y cumplir </a:t>
            </a:r>
            <a:r>
              <a:rPr lang="es-ES" dirty="0" smtClean="0"/>
              <a:t>el funcionamiento mínimo de la cooperativa.</a:t>
            </a:r>
            <a:endParaRPr dirty="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s-ES" dirty="0"/>
              <a:t>El código debe ser revisado por todos los compañeros corroborando que este comentado, tenga buenas prácticas, y sin errores al ser </a:t>
            </a:r>
            <a:r>
              <a:rPr lang="es-ES" dirty="0" smtClean="0"/>
              <a:t>testeado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Sprint </a:t>
            </a:r>
            <a:r>
              <a:rPr lang="es-ES" dirty="0" err="1" smtClean="0"/>
              <a:t>Retrospective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416" y="2276872"/>
            <a:ext cx="8946541" cy="2528210"/>
          </a:xfrm>
        </p:spPr>
        <p:txBody>
          <a:bodyPr/>
          <a:lstStyle/>
          <a:p>
            <a:pPr marL="137160" indent="0">
              <a:buNone/>
            </a:pPr>
            <a:r>
              <a:rPr lang="es-ES" sz="3200" b="1" dirty="0" smtClean="0"/>
              <a:t>Este paso es muy importante y se hará luego del sprint </a:t>
            </a:r>
            <a:r>
              <a:rPr lang="es-ES" sz="3200" b="1" dirty="0" err="1" smtClean="0"/>
              <a:t>review</a:t>
            </a:r>
            <a:r>
              <a:rPr lang="es-ES" sz="3200" b="1" dirty="0" smtClean="0"/>
              <a:t> con el </a:t>
            </a:r>
            <a:r>
              <a:rPr lang="es-ES" sz="3200" b="1" dirty="0" err="1" smtClean="0"/>
              <a:t>Product</a:t>
            </a:r>
            <a:r>
              <a:rPr lang="es-ES" sz="3200" b="1" dirty="0" smtClean="0"/>
              <a:t> </a:t>
            </a:r>
            <a:r>
              <a:rPr lang="es-ES" sz="3200" b="1" dirty="0" err="1" smtClean="0"/>
              <a:t>Owner</a:t>
            </a:r>
            <a:r>
              <a:rPr lang="es-ES" sz="3200" b="1" dirty="0" smtClean="0"/>
              <a:t> y todo el equipo para mejorar el trabajo en equipo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4254227461"/>
      </p:ext>
    </p:extLst>
  </p:cSld>
  <p:clrMapOvr>
    <a:masterClrMapping/>
  </p:clrMapOvr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275</Words>
  <Application>Microsoft Office PowerPoint</Application>
  <PresentationFormat>Custom</PresentationFormat>
  <Paragraphs>28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Noto Sans Symbols</vt:lpstr>
      <vt:lpstr>Ion</vt:lpstr>
      <vt:lpstr>Metodologías de Desarrollo de Software</vt:lpstr>
      <vt:lpstr>Objetivo del Sprint #1</vt:lpstr>
      <vt:lpstr>Descripción Sprint  #1</vt:lpstr>
      <vt:lpstr>Estimaciones</vt:lpstr>
      <vt:lpstr>PowerPoint Presentation</vt:lpstr>
      <vt:lpstr>ABM Cartonero( Vista)</vt:lpstr>
      <vt:lpstr>Sprint 1 Map</vt:lpstr>
      <vt:lpstr>Criterio de Done</vt:lpstr>
      <vt:lpstr>Sprint Retrospective</vt:lpstr>
      <vt:lpstr>Gracias por su atención!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Metodologías de Desarrollo de Software</dc:title>
  <dc:creator>Usuario</dc:creator>
  <cp:lastModifiedBy>nahuel flores medrano</cp:lastModifiedBy>
  <cp:revision>6</cp:revision>
  <dcterms:created xsi:type="dcterms:W3CDTF">2021-05-12T01:10:18Z</dcterms:created>
  <dcterms:modified xsi:type="dcterms:W3CDTF">2021-05-27T19:09:57Z</dcterms:modified>
</cp:coreProperties>
</file>