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hplsyhim+O9HRBd0zwGZz42Rn1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slide" Target="slides/slide1.xml"/><Relationship Id="rId19" Type="http://schemas.openxmlformats.org/officeDocument/2006/relationships/font" Target="fonts/CenturyGothic-boldItalic.fntdata"/><Relationship Id="rId6" Type="http://schemas.openxmlformats.org/officeDocument/2006/relationships/slide" Target="slides/slide2.xml"/><Relationship Id="rId18" Type="http://schemas.openxmlformats.org/officeDocument/2006/relationships/font" Target="fonts/CenturyGothic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9a1b5168e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d9a1b5168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9a1b5168e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9a1b5168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9a1b5168e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9a1b5168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9a1b5168e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9a1b5168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8" name="Google Shape;78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1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20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2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4" name="Google Shape;94;p2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2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22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22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22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22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22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22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22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2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23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23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23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23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23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23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23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23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2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8" name="Google Shape;38;p12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9" name="Google Shape;39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13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7" name="Google Shape;47;p13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8" name="Google Shape;48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3" name="Google Shape;63;p16"/>
          <p:cNvSpPr txBox="1"/>
          <p:nvPr>
            <p:ph idx="2" type="body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4" name="Google Shape;64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1.xml"/><Relationship Id="rId1" Type="http://schemas.openxmlformats.org/officeDocument/2006/relationships/image" Target="../media/image19.pn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8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8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8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78C4F1">
                  <a:alpha val="6666"/>
                </a:srgbClr>
              </a:gs>
              <a:gs pos="36000">
                <a:srgbClr val="78C4F1">
                  <a:alpha val="5882"/>
                </a:srgbClr>
              </a:gs>
              <a:gs pos="69000">
                <a:srgbClr val="78C4F1">
                  <a:alpha val="0"/>
                </a:srgbClr>
              </a:gs>
              <a:gs pos="100000">
                <a:srgbClr val="78C4F1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8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8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1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Relationship Id="rId4" Type="http://schemas.openxmlformats.org/officeDocument/2006/relationships/image" Target="../media/image10.jpg"/><Relationship Id="rId5" Type="http://schemas.openxmlformats.org/officeDocument/2006/relationships/image" Target="../media/image24.jpg"/><Relationship Id="rId6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Relationship Id="rId4" Type="http://schemas.openxmlformats.org/officeDocument/2006/relationships/image" Target="../media/image8.jpg"/><Relationship Id="rId5" Type="http://schemas.openxmlformats.org/officeDocument/2006/relationships/image" Target="../media/image7.jpg"/><Relationship Id="rId6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17.jpg"/><Relationship Id="rId5" Type="http://schemas.openxmlformats.org/officeDocument/2006/relationships/image" Target="../media/image20.jpg"/><Relationship Id="rId6" Type="http://schemas.openxmlformats.org/officeDocument/2006/relationships/image" Target="../media/image21.jpg"/><Relationship Id="rId7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s-ES"/>
              <a:t>Metodologías de Desarrollo de Software</a:t>
            </a:r>
            <a:endParaRPr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/>
              <a:t>TRABAJO </a:t>
            </a:r>
            <a:r>
              <a:rPr lang="es-ES"/>
              <a:t>PRÁCTICO</a:t>
            </a:r>
            <a:r>
              <a:rPr lang="es-ES"/>
              <a:t> ESPECIAL COOPERATIVA DE RECICLAJE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ES"/>
              <a:t>VALENTIN SVEDAS, NAHUEL FLORES, GERARDO ARANCIAGA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s-ES"/>
              <a:t>Criterio de Done</a:t>
            </a:r>
            <a:endParaRPr/>
          </a:p>
        </p:txBody>
      </p:sp>
      <p:sp>
        <p:nvSpPr>
          <p:cNvPr id="221" name="Google Shape;221;p7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s-ES"/>
              <a:t>El </a:t>
            </a:r>
            <a:r>
              <a:rPr lang="es-ES"/>
              <a:t>código</a:t>
            </a:r>
            <a:r>
              <a:rPr lang="es-ES"/>
              <a:t> debe cumplir todos los criterios de aceptación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s-ES"/>
              <a:t>El </a:t>
            </a:r>
            <a:r>
              <a:rPr lang="es-ES"/>
              <a:t>código</a:t>
            </a:r>
            <a:r>
              <a:rPr lang="es-ES"/>
              <a:t> debe funcionar y cumplir sus requerimientos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s-ES"/>
              <a:t>El </a:t>
            </a:r>
            <a:r>
              <a:rPr lang="es-ES"/>
              <a:t>código</a:t>
            </a:r>
            <a:r>
              <a:rPr lang="es-ES"/>
              <a:t> debe ser revisado por todos los compañeros corroborando que este comentado, tenga buenas </a:t>
            </a:r>
            <a:r>
              <a:rPr lang="es-ES"/>
              <a:t>prácticas</a:t>
            </a:r>
            <a:r>
              <a:rPr lang="es-ES"/>
              <a:t>, y sin errores al ser testeado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9a1b5168e_0_45"/>
          <p:cNvSpPr txBox="1"/>
          <p:nvPr>
            <p:ph type="title"/>
          </p:nvPr>
        </p:nvSpPr>
        <p:spPr>
          <a:xfrm>
            <a:off x="515736" y="12164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5700"/>
              <a:t>Gracias por su atención!</a:t>
            </a:r>
            <a:endParaRPr b="1" sz="5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s-ES"/>
              <a:t>Descripción del Proyecto</a:t>
            </a:r>
            <a:endParaRPr/>
          </a:p>
        </p:txBody>
      </p:sp>
      <p:sp>
        <p:nvSpPr>
          <p:cNvPr id="154" name="Google Shape;154;p2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s-ES"/>
              <a:t>Se basa en desarrollar un </a:t>
            </a:r>
            <a:r>
              <a:rPr lang="es-ES"/>
              <a:t>página</a:t>
            </a:r>
            <a:r>
              <a:rPr lang="es-ES"/>
              <a:t> web sobre una Cooperativa de Reciclaje, la cual brinda información para que los ciudadanos puedan registrar sus pedidos con fines de retirar sus materiales reciclables.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s-ES"/>
              <a:t>También los ciudadanos pueden ofrecer servicios de transporte al mismo sitio web.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s-ES"/>
              <a:t>Además debemos implementar toda la funcionalidad correspondiente a la Cooperativa, como dirigir cartoneros, asignar viajes, controlar los materiales, etc.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s-ES"/>
              <a:t>Warm Up</a:t>
            </a:r>
            <a:endParaRPr/>
          </a:p>
        </p:txBody>
      </p:sp>
      <p:sp>
        <p:nvSpPr>
          <p:cNvPr id="160" name="Google Shape;160;p3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Ya que no </a:t>
            </a:r>
            <a:r>
              <a:rPr lang="es-ES"/>
              <a:t>existe</a:t>
            </a:r>
            <a:r>
              <a:rPr lang="es-ES"/>
              <a:t> un </a:t>
            </a:r>
            <a:r>
              <a:rPr lang="es-ES"/>
              <a:t>estándar</a:t>
            </a:r>
            <a:r>
              <a:rPr lang="es-ES"/>
              <a:t> para definir cada criterio de aceptación, los definimos con una de las formas recomendadas. Como &lt;rol&gt; quiero &lt;intención&gt;, para &lt;objetivo&gt;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050" y="1462525"/>
            <a:ext cx="9257925" cy="53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s-ES"/>
              <a:t>Épicas</a:t>
            </a:r>
            <a:endParaRPr/>
          </a:p>
        </p:txBody>
      </p:sp>
      <p:sp>
        <p:nvSpPr>
          <p:cNvPr id="167" name="Google Shape;167;p4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Las </a:t>
            </a:r>
            <a:r>
              <a:rPr lang="es-ES"/>
              <a:t>épicas</a:t>
            </a:r>
            <a:r>
              <a:rPr lang="es-ES"/>
              <a:t> se agregaron del Product Backlog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	tomando una incidencia que </a:t>
            </a:r>
            <a:r>
              <a:rPr lang="es-ES"/>
              <a:t>incluía</a:t>
            </a:r>
            <a:r>
              <a:rPr lang="es-ES"/>
              <a:t> a más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de una incidencia. Siendo suficientemente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grande como para ser partida en </a:t>
            </a:r>
            <a:r>
              <a:rPr lang="es-ES"/>
              <a:t>User stories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 más pequeñas.</a:t>
            </a:r>
            <a:endParaRPr/>
          </a:p>
        </p:txBody>
      </p:sp>
      <p:pic>
        <p:nvPicPr>
          <p:cNvPr id="168" name="Google Shape;16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6250" y="1030050"/>
            <a:ext cx="2289800" cy="537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0425" y="3590275"/>
            <a:ext cx="1947962" cy="28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s-ES"/>
              <a:t>User Stories Mapping</a:t>
            </a:r>
            <a:endParaRPr/>
          </a:p>
        </p:txBody>
      </p:sp>
      <p:sp>
        <p:nvSpPr>
          <p:cNvPr id="175" name="Google Shape;175;p5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76" name="Google Shape;17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43464"/>
            <a:ext cx="12192001" cy="4650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s-ES"/>
              <a:t>Sketch - Página principal</a:t>
            </a:r>
            <a:endParaRPr/>
          </a:p>
        </p:txBody>
      </p:sp>
      <p:sp>
        <p:nvSpPr>
          <p:cNvPr id="182" name="Google Shape;182;p6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83" name="Google Shape;183;p6"/>
          <p:cNvPicPr preferRelativeResize="0"/>
          <p:nvPr/>
        </p:nvPicPr>
        <p:blipFill rotWithShape="1">
          <a:blip r:embed="rId3">
            <a:alphaModFix/>
          </a:blip>
          <a:srcRect b="1492" l="7065" r="23797" t="3413"/>
          <a:stretch/>
        </p:blipFill>
        <p:spPr>
          <a:xfrm>
            <a:off x="770963" y="1271200"/>
            <a:ext cx="4483360" cy="523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6"/>
          <p:cNvPicPr preferRelativeResize="0"/>
          <p:nvPr/>
        </p:nvPicPr>
        <p:blipFill rotWithShape="1">
          <a:blip r:embed="rId4">
            <a:alphaModFix/>
          </a:blip>
          <a:srcRect b="2103" l="7423" r="24097" t="3136"/>
          <a:stretch/>
        </p:blipFill>
        <p:spPr>
          <a:xfrm>
            <a:off x="6187275" y="1271200"/>
            <a:ext cx="4399599" cy="523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9a1b5168e_0_11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Sketch - Administrar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d9a1b5168e_0_11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gd9a1b5168e_0_11"/>
          <p:cNvPicPr preferRelativeResize="0"/>
          <p:nvPr/>
        </p:nvPicPr>
        <p:blipFill rotWithShape="1">
          <a:blip r:embed="rId3">
            <a:alphaModFix/>
          </a:blip>
          <a:srcRect b="1601" l="8007" r="24475" t="3060"/>
          <a:stretch/>
        </p:blipFill>
        <p:spPr>
          <a:xfrm>
            <a:off x="1103300" y="1424550"/>
            <a:ext cx="4346601" cy="519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d9a1b5168e_0_11"/>
          <p:cNvPicPr preferRelativeResize="0"/>
          <p:nvPr/>
        </p:nvPicPr>
        <p:blipFill rotWithShape="1">
          <a:blip r:embed="rId4">
            <a:alphaModFix/>
          </a:blip>
          <a:srcRect b="1962" l="7599" r="24673" t="3698"/>
          <a:stretch/>
        </p:blipFill>
        <p:spPr>
          <a:xfrm>
            <a:off x="6910050" y="1424550"/>
            <a:ext cx="4250500" cy="519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d9a1b5168e_0_11"/>
          <p:cNvPicPr preferRelativeResize="0"/>
          <p:nvPr/>
        </p:nvPicPr>
        <p:blipFill rotWithShape="1">
          <a:blip r:embed="rId5">
            <a:alphaModFix/>
          </a:blip>
          <a:srcRect b="1909" l="7845" r="23454" t="3563"/>
          <a:stretch/>
        </p:blipFill>
        <p:spPr>
          <a:xfrm>
            <a:off x="6699875" y="1424538"/>
            <a:ext cx="4460676" cy="5194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d9a1b5168e_0_11"/>
          <p:cNvPicPr preferRelativeResize="0"/>
          <p:nvPr/>
        </p:nvPicPr>
        <p:blipFill rotWithShape="1">
          <a:blip r:embed="rId6">
            <a:alphaModFix/>
          </a:blip>
          <a:srcRect b="1698" l="5680" r="41426" t="3962"/>
          <a:stretch/>
        </p:blipFill>
        <p:spPr>
          <a:xfrm>
            <a:off x="1046262" y="1416325"/>
            <a:ext cx="4460676" cy="519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9a1b5168e_0_16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Sketch - Reciclar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d9a1b5168e_0_16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gd9a1b5168e_0_16"/>
          <p:cNvPicPr preferRelativeResize="0"/>
          <p:nvPr/>
        </p:nvPicPr>
        <p:blipFill rotWithShape="1">
          <a:blip r:embed="rId3">
            <a:alphaModFix/>
          </a:blip>
          <a:srcRect b="1390" l="7213" r="23496" t="3343"/>
          <a:stretch/>
        </p:blipFill>
        <p:spPr>
          <a:xfrm>
            <a:off x="3799550" y="1264950"/>
            <a:ext cx="4592876" cy="534425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2" name="Google Shape;202;gd9a1b5168e_0_16"/>
          <p:cNvPicPr preferRelativeResize="0"/>
          <p:nvPr/>
        </p:nvPicPr>
        <p:blipFill rotWithShape="1">
          <a:blip r:embed="rId4">
            <a:alphaModFix/>
          </a:blip>
          <a:srcRect b="1363" l="7777" r="23090" t="3280"/>
          <a:stretch/>
        </p:blipFill>
        <p:spPr>
          <a:xfrm>
            <a:off x="646100" y="1344850"/>
            <a:ext cx="4390925" cy="518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d9a1b5168e_0_16"/>
          <p:cNvPicPr preferRelativeResize="0"/>
          <p:nvPr/>
        </p:nvPicPr>
        <p:blipFill rotWithShape="1">
          <a:blip r:embed="rId5">
            <a:alphaModFix/>
          </a:blip>
          <a:srcRect b="2085" l="8157" r="23745" t="3991"/>
          <a:stretch/>
        </p:blipFill>
        <p:spPr>
          <a:xfrm>
            <a:off x="6496988" y="1344850"/>
            <a:ext cx="4390923" cy="518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d9a1b5168e_0_16"/>
          <p:cNvPicPr preferRelativeResize="0"/>
          <p:nvPr/>
        </p:nvPicPr>
        <p:blipFill rotWithShape="1">
          <a:blip r:embed="rId6">
            <a:alphaModFix/>
          </a:blip>
          <a:srcRect b="2025" l="8389" r="23513" t="3759"/>
          <a:stretch/>
        </p:blipFill>
        <p:spPr>
          <a:xfrm>
            <a:off x="3152988" y="1336689"/>
            <a:ext cx="4390925" cy="5200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4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9a1b5168e_0_21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Sketch - Centro de acopio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d9a1b5168e_0_21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gd9a1b5168e_0_21"/>
          <p:cNvPicPr preferRelativeResize="0"/>
          <p:nvPr/>
        </p:nvPicPr>
        <p:blipFill rotWithShape="1">
          <a:blip r:embed="rId3">
            <a:alphaModFix/>
          </a:blip>
          <a:srcRect b="1838" l="8045" r="24231" t="3411"/>
          <a:stretch/>
        </p:blipFill>
        <p:spPr>
          <a:xfrm>
            <a:off x="3374800" y="1276841"/>
            <a:ext cx="4543251" cy="5379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d9a1b5168e_0_21"/>
          <p:cNvPicPr preferRelativeResize="0"/>
          <p:nvPr/>
        </p:nvPicPr>
        <p:blipFill rotWithShape="1">
          <a:blip r:embed="rId4">
            <a:alphaModFix/>
          </a:blip>
          <a:srcRect b="2288" l="6212" r="41848" t="3531"/>
          <a:stretch/>
        </p:blipFill>
        <p:spPr>
          <a:xfrm>
            <a:off x="3374800" y="1254575"/>
            <a:ext cx="4543251" cy="5379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d9a1b5168e_0_21"/>
          <p:cNvPicPr preferRelativeResize="0"/>
          <p:nvPr/>
        </p:nvPicPr>
        <p:blipFill rotWithShape="1">
          <a:blip r:embed="rId5">
            <a:alphaModFix/>
          </a:blip>
          <a:srcRect b="2417" l="6391" r="41979" t="3897"/>
          <a:stretch/>
        </p:blipFill>
        <p:spPr>
          <a:xfrm>
            <a:off x="925450" y="1274874"/>
            <a:ext cx="4543251" cy="538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d9a1b5168e_0_21"/>
          <p:cNvPicPr preferRelativeResize="0"/>
          <p:nvPr/>
        </p:nvPicPr>
        <p:blipFill rotWithShape="1">
          <a:blip r:embed="rId6">
            <a:alphaModFix/>
          </a:blip>
          <a:srcRect b="2560" l="6665" r="42017" t="3990"/>
          <a:stretch/>
        </p:blipFill>
        <p:spPr>
          <a:xfrm>
            <a:off x="6679300" y="1265373"/>
            <a:ext cx="4543251" cy="5402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d9a1b5168e_0_21"/>
          <p:cNvPicPr preferRelativeResize="0"/>
          <p:nvPr/>
        </p:nvPicPr>
        <p:blipFill rotWithShape="1">
          <a:blip r:embed="rId7">
            <a:alphaModFix/>
          </a:blip>
          <a:srcRect b="2232" l="6660" r="41707" t="4370"/>
          <a:stretch/>
        </p:blipFill>
        <p:spPr>
          <a:xfrm>
            <a:off x="6626508" y="1220600"/>
            <a:ext cx="4648843" cy="54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2021-05-12T01:10:18Z</dcterms:created>
  <dc:creator>Usuario</dc:creator>
</cp:coreProperties>
</file>