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p0RMMHMt8tDGDLgN6mKTBArL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dd7cdcf3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dd7cdcf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0c496a1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0c496a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d7cdcf3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d7cdcf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9a1b5168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9a1b516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aec8af1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aec8af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d7cdcf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dd7cdcf3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dd7cdcf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dd7cdcf3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aec8af15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aec8af1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d7cdcf3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d7cdcf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164b49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164b4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dd7cdcf3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dd7cdcf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ES"/>
              <a:t>Metodologías de Desarrollo de Software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TRABAJO </a:t>
            </a:r>
            <a:r>
              <a:rPr lang="es-ES"/>
              <a:t>PRÁCTICO</a:t>
            </a:r>
            <a:r>
              <a:rPr lang="es-ES"/>
              <a:t> ESPECIAL COOPERATIVA DE RECICLAJE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VALENTIN SVEDAS, NAHUEL FLORES, GERARDO ARANCIAGA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ddd7cdcf3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700225"/>
            <a:ext cx="1153477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ddd7cdcf3b_2_0"/>
          <p:cNvSpPr txBox="1"/>
          <p:nvPr/>
        </p:nvSpPr>
        <p:spPr>
          <a:xfrm>
            <a:off x="908525" y="437425"/>
            <a:ext cx="97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Recorrido de cada cartonero</a:t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0c496a19d_0_0"/>
          <p:cNvSpPr/>
          <p:nvPr/>
        </p:nvSpPr>
        <p:spPr>
          <a:xfrm>
            <a:off x="499050" y="827975"/>
            <a:ext cx="11193900" cy="59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0c496a19d_0_0"/>
          <p:cNvSpPr txBox="1"/>
          <p:nvPr>
            <p:ph type="title"/>
          </p:nvPr>
        </p:nvSpPr>
        <p:spPr>
          <a:xfrm>
            <a:off x="558886" y="18014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 Story Map </a:t>
            </a:r>
            <a:endParaRPr/>
          </a:p>
        </p:txBody>
      </p:sp>
      <p:pic>
        <p:nvPicPr>
          <p:cNvPr id="227" name="Google Shape;227;ge0c496a1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25" y="918950"/>
            <a:ext cx="10251574" cy="57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0c496a19d_0_0"/>
          <p:cNvPicPr preferRelativeResize="0"/>
          <p:nvPr/>
        </p:nvPicPr>
        <p:blipFill rotWithShape="1">
          <a:blip r:embed="rId4">
            <a:alphaModFix/>
          </a:blip>
          <a:srcRect b="0" l="0" r="0" t="55886"/>
          <a:stretch/>
        </p:blipFill>
        <p:spPr>
          <a:xfrm>
            <a:off x="1148175" y="2448912"/>
            <a:ext cx="10233650" cy="30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0c496a19d_0_0"/>
          <p:cNvPicPr preferRelativeResize="0"/>
          <p:nvPr/>
        </p:nvPicPr>
        <p:blipFill rotWithShape="1">
          <a:blip r:embed="rId3">
            <a:alphaModFix/>
          </a:blip>
          <a:srcRect b="80629" l="0" r="0" t="0"/>
          <a:stretch/>
        </p:blipFill>
        <p:spPr>
          <a:xfrm>
            <a:off x="1148169" y="918950"/>
            <a:ext cx="10376705" cy="140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d7cdcf3b_0_43"/>
          <p:cNvSpPr/>
          <p:nvPr/>
        </p:nvSpPr>
        <p:spPr>
          <a:xfrm>
            <a:off x="131975" y="87725"/>
            <a:ext cx="11956500" cy="6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dd7cdcf3b_0_43"/>
          <p:cNvSpPr txBox="1"/>
          <p:nvPr>
            <p:ph type="title"/>
          </p:nvPr>
        </p:nvSpPr>
        <p:spPr>
          <a:xfrm>
            <a:off x="7001875" y="6194900"/>
            <a:ext cx="8845800" cy="12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chemeClr val="dk2"/>
                </a:solidFill>
              </a:rPr>
              <a:t>Diagrama de clases - Sprint#3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236" name="Google Shape;236;gddd7cdcf3b_0_43"/>
          <p:cNvPicPr preferRelativeResize="0"/>
          <p:nvPr/>
        </p:nvPicPr>
        <p:blipFill rotWithShape="1">
          <a:blip r:embed="rId3">
            <a:alphaModFix/>
          </a:blip>
          <a:srcRect b="-3766" l="-4551" r="-1056" t="-1730"/>
          <a:stretch/>
        </p:blipFill>
        <p:spPr>
          <a:xfrm>
            <a:off x="131975" y="-72931"/>
            <a:ext cx="11956500" cy="70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type="title"/>
          </p:nvPr>
        </p:nvSpPr>
        <p:spPr>
          <a:xfrm>
            <a:off x="646111" y="5816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Criterio de Done</a:t>
            </a:r>
            <a:endParaRPr/>
          </a:p>
        </p:txBody>
      </p:sp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1104237" y="178556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cumplir todos los criterios de aceptación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funcionar y cumplir sus requerimientos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El </a:t>
            </a:r>
            <a:r>
              <a:rPr lang="es-ES"/>
              <a:t>código</a:t>
            </a:r>
            <a:r>
              <a:rPr lang="es-ES"/>
              <a:t> debe ser revisado por al menos un compañero corroborando que este comentado, y sin errores al ser testeado( </a:t>
            </a:r>
            <a:r>
              <a:rPr lang="es-ES"/>
              <a:t>probar</a:t>
            </a:r>
            <a:r>
              <a:rPr lang="es-ES"/>
              <a:t> </a:t>
            </a:r>
            <a:r>
              <a:rPr lang="es-ES"/>
              <a:t>manualmente</a:t>
            </a:r>
            <a:r>
              <a:rPr lang="es-ES"/>
              <a:t> las funcionalidades)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1007625" y="1862925"/>
            <a:ext cx="91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9a1b5168e_0_45"/>
          <p:cNvSpPr txBox="1"/>
          <p:nvPr>
            <p:ph type="title"/>
          </p:nvPr>
        </p:nvSpPr>
        <p:spPr>
          <a:xfrm>
            <a:off x="1160286" y="204144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700"/>
              <a:t>Gracias por su atención!</a:t>
            </a:r>
            <a:endParaRPr b="1"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aec8af15_0_5"/>
          <p:cNvSpPr txBox="1"/>
          <p:nvPr>
            <p:ph type="title"/>
          </p:nvPr>
        </p:nvSpPr>
        <p:spPr>
          <a:xfrm>
            <a:off x="874261" y="4309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Desarrollo</a:t>
            </a:r>
            <a:r>
              <a:rPr lang="es-ES"/>
              <a:t> de la página </a:t>
            </a:r>
            <a:endParaRPr/>
          </a:p>
        </p:txBody>
      </p:sp>
      <p:sp>
        <p:nvSpPr>
          <p:cNvPr id="154" name="Google Shape;154;ge2aec8af15_0_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PHP y </a:t>
            </a:r>
            <a:r>
              <a:rPr lang="es-ES"/>
              <a:t>MySQL (BackEnd)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CSS y HTML (FrontEnd)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Smarty y Bootstrap (Frameworks)</a:t>
            </a:r>
            <a:endParaRPr/>
          </a:p>
        </p:txBody>
      </p:sp>
      <p:pic>
        <p:nvPicPr>
          <p:cNvPr id="155" name="Google Shape;155;ge2aec8af15_0_5"/>
          <p:cNvPicPr preferRelativeResize="0"/>
          <p:nvPr/>
        </p:nvPicPr>
        <p:blipFill rotWithShape="1">
          <a:blip r:embed="rId3">
            <a:alphaModFix/>
          </a:blip>
          <a:srcRect b="21983" l="21106" r="19319" t="15563"/>
          <a:stretch/>
        </p:blipFill>
        <p:spPr>
          <a:xfrm>
            <a:off x="1047625" y="3892200"/>
            <a:ext cx="3906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2aec8af15_0_5"/>
          <p:cNvPicPr preferRelativeResize="0"/>
          <p:nvPr/>
        </p:nvPicPr>
        <p:blipFill rotWithShape="1">
          <a:blip r:embed="rId4">
            <a:alphaModFix/>
          </a:blip>
          <a:srcRect b="16014" l="13981" r="16215" t="16014"/>
          <a:stretch/>
        </p:blipFill>
        <p:spPr>
          <a:xfrm>
            <a:off x="6224875" y="2131412"/>
            <a:ext cx="3906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2aec8af15_0_5"/>
          <p:cNvPicPr preferRelativeResize="0"/>
          <p:nvPr/>
        </p:nvPicPr>
        <p:blipFill rotWithShape="1">
          <a:blip r:embed="rId5">
            <a:alphaModFix/>
          </a:blip>
          <a:srcRect b="7535" l="21015" r="21009" t="0"/>
          <a:stretch/>
        </p:blipFill>
        <p:spPr>
          <a:xfrm>
            <a:off x="8522850" y="4574625"/>
            <a:ext cx="175610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e2aec8af15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5875" y="4574625"/>
            <a:ext cx="2532460" cy="14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>
                <a:solidFill>
                  <a:srgbClr val="EBEBEB"/>
                </a:solidFill>
              </a:rPr>
              <a:t>Objetivos a cumplir del Sprint #3</a:t>
            </a:r>
            <a:endParaRPr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s-ES" sz="2300"/>
              <a:t>ABM de los cartoneros.</a:t>
            </a:r>
            <a:endParaRPr sz="2300"/>
          </a:p>
          <a:p>
            <a:pPr indent="-3873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►"/>
            </a:pPr>
            <a:r>
              <a:rPr lang="es-ES" sz="2300"/>
              <a:t>Lista de todos los cartoneros que estén en el sistema.</a:t>
            </a:r>
            <a:endParaRPr sz="2300"/>
          </a:p>
          <a:p>
            <a:pPr indent="-37211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►"/>
            </a:pPr>
            <a:r>
              <a:rPr lang="es-ES" sz="2300"/>
              <a:t>Materiales acopiados por cartoneros.</a:t>
            </a:r>
            <a:endParaRPr sz="2300"/>
          </a:p>
          <a:p>
            <a:pPr indent="-39751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►"/>
            </a:pPr>
            <a:r>
              <a:rPr lang="es-ES" sz="2300"/>
              <a:t>Login para la administración.</a:t>
            </a:r>
            <a:endParaRPr sz="2300"/>
          </a:p>
          <a:p>
            <a:pPr indent="-39751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►"/>
            </a:pPr>
            <a:r>
              <a:rPr lang="es-ES" sz="2300"/>
              <a:t>Recorrido de los cartoneros. </a:t>
            </a:r>
            <a:r>
              <a:rPr i="1" lang="es-ES" sz="2300"/>
              <a:t>(Añadido por el ayudante)</a:t>
            </a:r>
            <a:endParaRPr i="1"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d7cdcf3b_0_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>
                <a:solidFill>
                  <a:srgbClr val="EBEBEB"/>
                </a:solidFill>
              </a:rPr>
              <a:t>Detalles</a:t>
            </a:r>
            <a:r>
              <a:rPr lang="es-ES">
                <a:solidFill>
                  <a:srgbClr val="EBEBEB"/>
                </a:solidFill>
              </a:rPr>
              <a:t> del Sprint #3</a:t>
            </a:r>
            <a:endParaRPr/>
          </a:p>
        </p:txBody>
      </p:sp>
      <p:sp>
        <p:nvSpPr>
          <p:cNvPr id="170" name="Google Shape;170;gddd7cdcf3b_0_2"/>
          <p:cNvSpPr txBox="1"/>
          <p:nvPr>
            <p:ph idx="1" type="body"/>
          </p:nvPr>
        </p:nvSpPr>
        <p:spPr>
          <a:xfrm>
            <a:off x="1104212" y="113414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300"/>
              <a:t>En Jira se seleccionaron del backlog las User storys a partir de los objetivos planteados para este sprint.</a:t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71" name="Google Shape;171;gddd7cdcf3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2574450"/>
            <a:ext cx="10644575" cy="3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dd7cdcf3b_0_2"/>
          <p:cNvPicPr preferRelativeResize="0"/>
          <p:nvPr/>
        </p:nvPicPr>
        <p:blipFill rotWithShape="1">
          <a:blip r:embed="rId4">
            <a:alphaModFix/>
          </a:blip>
          <a:srcRect b="0" l="0" r="0" t="13681"/>
          <a:stretch/>
        </p:blipFill>
        <p:spPr>
          <a:xfrm>
            <a:off x="558938" y="1372950"/>
            <a:ext cx="10818899" cy="51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d7cdcf3b_0_10"/>
          <p:cNvSpPr txBox="1"/>
          <p:nvPr>
            <p:ph idx="1" type="body"/>
          </p:nvPr>
        </p:nvSpPr>
        <p:spPr>
          <a:xfrm>
            <a:off x="524137" y="2452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100">
                <a:solidFill>
                  <a:srgbClr val="FFFFFF"/>
                </a:solidFill>
              </a:rPr>
              <a:t>Proceso de las </a:t>
            </a:r>
            <a:r>
              <a:rPr b="1" lang="es-ES" sz="3100">
                <a:solidFill>
                  <a:srgbClr val="FFFFFF"/>
                </a:solidFill>
              </a:rPr>
              <a:t>User Stories</a:t>
            </a:r>
            <a:r>
              <a:rPr lang="es-ES" sz="3100">
                <a:solidFill>
                  <a:srgbClr val="FFFFFF"/>
                </a:solidFill>
              </a:rPr>
              <a:t> - Sprint # 3</a:t>
            </a:r>
            <a:endParaRPr sz="31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78" name="Google Shape;178;gddd7cdcf3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00" y="1427475"/>
            <a:ext cx="10515776" cy="49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ddd7cdcf3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9249" y="2826975"/>
            <a:ext cx="3537362" cy="2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ddd7cdcf3b_0_10"/>
          <p:cNvSpPr txBox="1"/>
          <p:nvPr/>
        </p:nvSpPr>
        <p:spPr>
          <a:xfrm>
            <a:off x="1348075" y="1534675"/>
            <a:ext cx="646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partir de cada User Story se determinan las tareas a cumplir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gddd7cdcf3b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075" y="2826978"/>
            <a:ext cx="4122720" cy="2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aec8af15_1_1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Gráfico</a:t>
            </a:r>
            <a:r>
              <a:rPr lang="es-ES"/>
              <a:t> - Sprint #3</a:t>
            </a:r>
            <a:endParaRPr/>
          </a:p>
        </p:txBody>
      </p:sp>
      <p:sp>
        <p:nvSpPr>
          <p:cNvPr id="187" name="Google Shape;187;ge2aec8af15_1_1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e2aec8af15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49" y="1796174"/>
            <a:ext cx="9935399" cy="47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d7cdcf3b_0_2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Login administración</a:t>
            </a:r>
            <a:endParaRPr/>
          </a:p>
        </p:txBody>
      </p:sp>
      <p:sp>
        <p:nvSpPr>
          <p:cNvPr id="194" name="Google Shape;194;gddd7cdcf3b_0_2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ddd7cdcf3b_0_20"/>
          <p:cNvPicPr preferRelativeResize="0"/>
          <p:nvPr/>
        </p:nvPicPr>
        <p:blipFill rotWithShape="1">
          <a:blip r:embed="rId3">
            <a:alphaModFix/>
          </a:blip>
          <a:srcRect b="0" l="23989" r="0" t="0"/>
          <a:stretch/>
        </p:blipFill>
        <p:spPr>
          <a:xfrm>
            <a:off x="1219924" y="3143000"/>
            <a:ext cx="1637575" cy="11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ddd7cdcf3b_0_20"/>
          <p:cNvPicPr preferRelativeResize="0"/>
          <p:nvPr/>
        </p:nvPicPr>
        <p:blipFill rotWithShape="1">
          <a:blip r:embed="rId4">
            <a:alphaModFix/>
          </a:blip>
          <a:srcRect b="0" l="5909" r="-2303" t="0"/>
          <a:stretch/>
        </p:blipFill>
        <p:spPr>
          <a:xfrm>
            <a:off x="3529562" y="2052925"/>
            <a:ext cx="3277863" cy="31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ddd7cdcf3b_0_20"/>
          <p:cNvPicPr preferRelativeResize="0"/>
          <p:nvPr/>
        </p:nvPicPr>
        <p:blipFill rotWithShape="1">
          <a:blip r:embed="rId5">
            <a:alphaModFix/>
          </a:blip>
          <a:srcRect b="14645" l="11754" r="0" t="3029"/>
          <a:stretch/>
        </p:blipFill>
        <p:spPr>
          <a:xfrm>
            <a:off x="7523450" y="2895825"/>
            <a:ext cx="3761046" cy="10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ddd7cdcf3b_0_20"/>
          <p:cNvPicPr preferRelativeResize="0"/>
          <p:nvPr/>
        </p:nvPicPr>
        <p:blipFill rotWithShape="1">
          <a:blip r:embed="rId6">
            <a:alphaModFix/>
          </a:blip>
          <a:srcRect b="11520" l="1537" r="55878" t="-11519"/>
          <a:stretch/>
        </p:blipFill>
        <p:spPr>
          <a:xfrm>
            <a:off x="6942025" y="4856200"/>
            <a:ext cx="4923899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ddd7cdcf3b_0_20"/>
          <p:cNvSpPr txBox="1"/>
          <p:nvPr/>
        </p:nvSpPr>
        <p:spPr>
          <a:xfrm>
            <a:off x="1287225" y="2656325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Botón login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ddd7cdcf3b_0_20"/>
          <p:cNvSpPr txBox="1"/>
          <p:nvPr/>
        </p:nvSpPr>
        <p:spPr>
          <a:xfrm>
            <a:off x="8072225" y="4456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Sección administrar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164b49fa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ABM y listado cartoneros</a:t>
            </a:r>
            <a:endParaRPr/>
          </a:p>
        </p:txBody>
      </p:sp>
      <p:sp>
        <p:nvSpPr>
          <p:cNvPr id="206" name="Google Shape;206;gb8164b49fa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b8164b49f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0" y="1597063"/>
            <a:ext cx="114300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d7cdcf3b_0_3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Acopio materiales de cartoneros</a:t>
            </a:r>
            <a:endParaRPr/>
          </a:p>
        </p:txBody>
      </p:sp>
      <p:sp>
        <p:nvSpPr>
          <p:cNvPr id="213" name="Google Shape;213;gddd7cdcf3b_0_33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ddd7cdcf3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000250"/>
            <a:ext cx="114490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2021-05-12T01:10:18Z</dcterms:created>
  <dc:creator>Usuario</dc:creator>
</cp:coreProperties>
</file>