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8iZC8Ih9EFmSdgizBr82+MjUV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dd7cdcf3b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dd7cdcf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9a1b5168e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9a1b516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d7cdcf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dd7cdcf3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d7cdcf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dd7cdcf3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d7cdcf3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dd7cdcf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d7cdcf3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dd7cdcf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dd7cdcf3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dd7cdcf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dd7cdcf3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dd7cdcf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0c496a1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0c496a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2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2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2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s-ES"/>
              <a:t>Metodologías de Desarrollo de Software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TRABAJO </a:t>
            </a:r>
            <a:r>
              <a:rPr lang="es-ES"/>
              <a:t>PRÁCTICO</a:t>
            </a:r>
            <a:r>
              <a:rPr lang="es-ES"/>
              <a:t> ESPECIAL COOPERATIVA DE RECICLAJE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VALENTIN SVEDAS, NAHUEL FLORES, GERARDO ARANCIAGA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d7cdcf3b_0_43"/>
          <p:cNvSpPr/>
          <p:nvPr/>
        </p:nvSpPr>
        <p:spPr>
          <a:xfrm>
            <a:off x="1440800" y="1234025"/>
            <a:ext cx="8830200" cy="55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ddd7cdcf3b_0_4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Diagrama de clases Sprint#2</a:t>
            </a:r>
            <a:endParaRPr/>
          </a:p>
        </p:txBody>
      </p:sp>
      <p:pic>
        <p:nvPicPr>
          <p:cNvPr id="210" name="Google Shape;210;gddd7cdcf3b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63" y="1346763"/>
            <a:ext cx="8520675" cy="52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646111" y="5816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Criterio de Done</a:t>
            </a:r>
            <a:endParaRPr/>
          </a:p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1104237" y="178556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El </a:t>
            </a:r>
            <a:r>
              <a:rPr lang="es-ES"/>
              <a:t>código</a:t>
            </a:r>
            <a:r>
              <a:rPr lang="es-ES"/>
              <a:t> debe cumplir todos los criterios de aceptación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El </a:t>
            </a:r>
            <a:r>
              <a:rPr lang="es-ES"/>
              <a:t>código</a:t>
            </a:r>
            <a:r>
              <a:rPr lang="es-ES"/>
              <a:t> debe funcionar y cumplir sus requerimientos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El </a:t>
            </a:r>
            <a:r>
              <a:rPr lang="es-ES"/>
              <a:t>código</a:t>
            </a:r>
            <a:r>
              <a:rPr lang="es-ES"/>
              <a:t> debe ser revisado por al menos un compañero corroborando que este comentado, y sin errores al ser testeado( </a:t>
            </a:r>
            <a:r>
              <a:rPr lang="es-ES"/>
              <a:t>probar</a:t>
            </a:r>
            <a:r>
              <a:rPr lang="es-ES"/>
              <a:t> </a:t>
            </a:r>
            <a:r>
              <a:rPr lang="es-ES"/>
              <a:t>manualmente</a:t>
            </a:r>
            <a:r>
              <a:rPr lang="es-ES"/>
              <a:t> las funcionalidades)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1007625" y="1862925"/>
            <a:ext cx="91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9a1b5168e_0_45"/>
          <p:cNvSpPr txBox="1"/>
          <p:nvPr>
            <p:ph type="title"/>
          </p:nvPr>
        </p:nvSpPr>
        <p:spPr>
          <a:xfrm>
            <a:off x="1160286" y="204144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700"/>
              <a:t>Gracias por su atención!</a:t>
            </a:r>
            <a:endParaRPr b="1"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>
                <a:solidFill>
                  <a:srgbClr val="EBEBEB"/>
                </a:solidFill>
              </a:rPr>
              <a:t>Objetivos a cumplir del Sprint #2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1900"/>
              <a:buChar char="►"/>
            </a:pPr>
            <a:r>
              <a:rPr lang="es-ES" sz="2300"/>
              <a:t>ABM de los materiales aceptados con su respectiva visualización.</a:t>
            </a:r>
            <a:endParaRPr sz="2300"/>
          </a:p>
          <a:p>
            <a:pPr indent="-372110" lvl="0" marL="342900" rtl="0" algn="l">
              <a:spcBef>
                <a:spcPts val="1000"/>
              </a:spcBef>
              <a:spcAft>
                <a:spcPts val="0"/>
              </a:spcAft>
              <a:buSzPts val="1900"/>
              <a:buChar char="►"/>
            </a:pPr>
            <a:r>
              <a:rPr lang="es-ES" sz="2300"/>
              <a:t>Dar aviso como ciudadano, cargando el pedido de retiro.</a:t>
            </a:r>
            <a:endParaRPr sz="2300"/>
          </a:p>
          <a:p>
            <a:pPr indent="-397510" lvl="0" marL="342900" rtl="0" algn="l">
              <a:spcBef>
                <a:spcPts val="1000"/>
              </a:spcBef>
              <a:spcAft>
                <a:spcPts val="0"/>
              </a:spcAft>
              <a:buSzPts val="2300"/>
              <a:buChar char="►"/>
            </a:pPr>
            <a:r>
              <a:rPr lang="es-ES" sz="2300"/>
              <a:t>Poder ver los pedidos de los ciudadanos.</a:t>
            </a:r>
            <a:endParaRPr sz="2300"/>
          </a:p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1900"/>
              <a:buChar char="►"/>
            </a:pPr>
            <a:r>
              <a:rPr lang="es-ES" sz="2300"/>
              <a:t>Pesaje manual sin consulta de recorrido en caso de los cartoneros (Sin necesidad de la balanza bluetooth).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dd7cdcf3b_0_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>
                <a:solidFill>
                  <a:srgbClr val="EBEBEB"/>
                </a:solidFill>
              </a:rPr>
              <a:t>Detalles</a:t>
            </a:r>
            <a:r>
              <a:rPr lang="es-ES">
                <a:solidFill>
                  <a:srgbClr val="EBEBEB"/>
                </a:solidFill>
              </a:rPr>
              <a:t> del Sprint #2</a:t>
            </a:r>
            <a:endParaRPr/>
          </a:p>
        </p:txBody>
      </p:sp>
      <p:sp>
        <p:nvSpPr>
          <p:cNvPr id="160" name="Google Shape;160;gddd7cdcf3b_0_2"/>
          <p:cNvSpPr txBox="1"/>
          <p:nvPr>
            <p:ph idx="1" type="body"/>
          </p:nvPr>
        </p:nvSpPr>
        <p:spPr>
          <a:xfrm>
            <a:off x="1104212" y="1331243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300"/>
              <a:t>En Jira se determinaron las User storys a partir de los objetivos.</a:t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61" name="Google Shape;161;gddd7cdcf3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188" y="2756625"/>
            <a:ext cx="80486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d7cdcf3b_0_10"/>
          <p:cNvSpPr txBox="1"/>
          <p:nvPr>
            <p:ph idx="1" type="body"/>
          </p:nvPr>
        </p:nvSpPr>
        <p:spPr>
          <a:xfrm>
            <a:off x="524137" y="2452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FFFFFF"/>
                </a:solidFill>
              </a:rPr>
              <a:t>Cuando una tarea estaba realizada se marcaba como finalizada y cuando se cumplian las user story con el criterio de done se marcaba como lista.</a:t>
            </a:r>
            <a:endParaRPr sz="28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67" name="Google Shape;167;gddd7cdcf3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600" y="2500925"/>
            <a:ext cx="5826650" cy="3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ddd7cdcf3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24" y="3007149"/>
            <a:ext cx="4618275" cy="14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dd7cdcf3b_0_2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Cargar pedido ciudadano.</a:t>
            </a:r>
            <a:endParaRPr/>
          </a:p>
        </p:txBody>
      </p:sp>
      <p:sp>
        <p:nvSpPr>
          <p:cNvPr id="174" name="Google Shape;174;gddd7cdcf3b_0_2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ddd7cdcf3b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00" y="1568127"/>
            <a:ext cx="9404701" cy="4752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d7cdcf3b_0_2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Cargar pedido ciudadano.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dd7cdcf3b_0_27"/>
          <p:cNvSpPr txBox="1"/>
          <p:nvPr>
            <p:ph idx="1" type="body"/>
          </p:nvPr>
        </p:nvSpPr>
        <p:spPr>
          <a:xfrm>
            <a:off x="819712" y="16017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Toma el pedido correctamente.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Para entrar a la interfaz administrar es por la url /administrar</a:t>
            </a:r>
            <a:endParaRPr/>
          </a:p>
        </p:txBody>
      </p:sp>
      <p:pic>
        <p:nvPicPr>
          <p:cNvPr id="182" name="Google Shape;182;gddd7cdcf3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2587751"/>
            <a:ext cx="10540798" cy="3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dd7cdcf3b_0_3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ABM de los materiales</a:t>
            </a:r>
            <a:endParaRPr/>
          </a:p>
        </p:txBody>
      </p:sp>
      <p:sp>
        <p:nvSpPr>
          <p:cNvPr id="188" name="Google Shape;188;gddd7cdcf3b_0_33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ddd7cdcf3b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49" y="1630187"/>
            <a:ext cx="9404699" cy="504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dd7cdcf3b_2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Pesaje manual, ejemplo de pesaje vecino buena onda</a:t>
            </a:r>
            <a:endParaRPr/>
          </a:p>
        </p:txBody>
      </p:sp>
      <p:pic>
        <p:nvPicPr>
          <p:cNvPr id="195" name="Google Shape;195;gddd7cdcf3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25" y="2042988"/>
            <a:ext cx="10650549" cy="435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0c496a19d_0_0"/>
          <p:cNvSpPr/>
          <p:nvPr/>
        </p:nvSpPr>
        <p:spPr>
          <a:xfrm>
            <a:off x="465525" y="2042025"/>
            <a:ext cx="11193900" cy="43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0c496a19d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User Story Map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Sprint #2 </a:t>
            </a:r>
            <a:endParaRPr/>
          </a:p>
        </p:txBody>
      </p:sp>
      <p:sp>
        <p:nvSpPr>
          <p:cNvPr id="202" name="Google Shape;202;ge0c496a19d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e0c496a19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12" y="2147826"/>
            <a:ext cx="11013240" cy="4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2021-05-12T01:10:18Z</dcterms:created>
  <dc:creator>Usuario</dc:creator>
</cp:coreProperties>
</file>