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</p:sldMasterIdLst>
  <p:notesMasterIdLst>
    <p:notesMasterId r:id="rId10"/>
  </p:notesMasterIdLst>
  <p:sldIdLst>
    <p:sldId id="412" r:id="rId3"/>
    <p:sldId id="413" r:id="rId4"/>
    <p:sldId id="414" r:id="rId5"/>
    <p:sldId id="415" r:id="rId6"/>
    <p:sldId id="416" r:id="rId7"/>
    <p:sldId id="417" r:id="rId8"/>
    <p:sldId id="41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72E"/>
    <a:srgbClr val="10D406"/>
    <a:srgbClr val="397FC5"/>
    <a:srgbClr val="D89E19"/>
    <a:srgbClr val="71191C"/>
    <a:srgbClr val="A6B2BE"/>
    <a:srgbClr val="969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2" autoAdjust="0"/>
    <p:restoredTop sz="93216" autoAdjust="0"/>
  </p:normalViewPr>
  <p:slideViewPr>
    <p:cSldViewPr snapToGrid="0">
      <p:cViewPr>
        <p:scale>
          <a:sx n="75" d="100"/>
          <a:sy n="75" d="100"/>
        </p:scale>
        <p:origin x="1268" y="-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E0F9-4618-43A5-B907-9DAE201A2E63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F97B-16EF-476E-B941-8F4913832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92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1438" y="60959"/>
            <a:ext cx="9098281" cy="679704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71067" y="288000"/>
            <a:ext cx="8881642" cy="6569999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743DD9A-8A51-47E5-8C8C-9BD5A2776C2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95238" y="5465380"/>
            <a:ext cx="53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dirty="0">
                <a:solidFill>
                  <a:schemeClr val="bg1"/>
                </a:solidFill>
                <a:effectLst>
                  <a:outerShdw blurRad="76200" dist="63500" dir="1800000" algn="tl">
                    <a:srgbClr val="000000">
                      <a:alpha val="69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L’ÉCOLE D’INGÉNIEURS ENTRE HUMANITÉS ET INNOVATION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6940" y="2629621"/>
            <a:ext cx="1100667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6378933"/>
            <a:ext cx="1100667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462285" y="4453880"/>
            <a:ext cx="5322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76200" dist="63500" dir="1800000" algn="tl">
                    <a:srgbClr val="000000">
                      <a:alpha val="69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LYON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5261" y="373798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76200" dist="63500" dir="1800000" algn="tl">
                    <a:srgbClr val="000000">
                      <a:alpha val="69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53970" y="3008693"/>
            <a:ext cx="2677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76200" dist="63500" dir="1800000" algn="tl">
                    <a:srgbClr val="000000">
                      <a:alpha val="69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ÉCOLE</a:t>
            </a:r>
          </a:p>
        </p:txBody>
      </p:sp>
    </p:spTree>
    <p:extLst>
      <p:ext uri="{BB962C8B-B14F-4D97-AF65-F5344CB8AC3E}">
        <p14:creationId xmlns:p14="http://schemas.microsoft.com/office/powerpoint/2010/main" val="20164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3888" y="1480405"/>
            <a:ext cx="7886700" cy="2852737"/>
          </a:xfr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360130"/>
            <a:ext cx="7886700" cy="87065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96172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6935" y="-3512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8468" y="6567468"/>
            <a:ext cx="9144000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5570999" y="3281489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4566" y="4978400"/>
            <a:ext cx="2187901" cy="18965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4060" y="5884336"/>
            <a:ext cx="1567541" cy="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9550" y="1886603"/>
            <a:ext cx="386715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10178" y="1886603"/>
            <a:ext cx="386715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07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11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15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3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276044"/>
            <a:ext cx="5256212" cy="6581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06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954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80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-16935" y="5949947"/>
            <a:ext cx="5074967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www.ec-lyon.fr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87" y="4103200"/>
            <a:ext cx="4193758" cy="12102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52631" y="536284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r" rtl="0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36, avenue Guy de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Collongue</a:t>
            </a:r>
            <a:r>
              <a:rPr lang="fr-FR" sz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69130 Écully - France</a:t>
            </a:r>
          </a:p>
          <a:p>
            <a:pPr marR="0" algn="r" rtl="0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+33 (0)4 72 18 60 00</a:t>
            </a:r>
          </a:p>
        </p:txBody>
      </p:sp>
    </p:spTree>
    <p:extLst>
      <p:ext uri="{BB962C8B-B14F-4D97-AF65-F5344CB8AC3E}">
        <p14:creationId xmlns:p14="http://schemas.microsoft.com/office/powerpoint/2010/main" val="30900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67" y="144000"/>
            <a:ext cx="9025559" cy="6714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0" y="673159"/>
            <a:ext cx="1451815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3533955"/>
            <a:ext cx="1451815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79626" y="1048046"/>
            <a:ext cx="7960936" cy="1325563"/>
          </a:xfrm>
          <a:prstGeom prst="rect">
            <a:avLst/>
          </a:prstGeom>
        </p:spPr>
        <p:txBody>
          <a:bodyPr/>
          <a:lstStyle>
            <a:lvl1pPr>
              <a:defRPr lang="fr-FR" sz="5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579438" y="2527300"/>
            <a:ext cx="7961312" cy="87013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76201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490538" y="1930400"/>
            <a:ext cx="7886700" cy="4292600"/>
          </a:xfrm>
        </p:spPr>
        <p:txBody>
          <a:bodyPr/>
          <a:lstStyle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016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3888" y="1480405"/>
            <a:ext cx="7886700" cy="2852737"/>
          </a:xfr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360130"/>
            <a:ext cx="7886700" cy="87065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397FC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6935" y="-3512"/>
            <a:ext cx="9160936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8468" y="6567468"/>
            <a:ext cx="9144000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5570999" y="3281489"/>
            <a:ext cx="6858002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4566" y="4978400"/>
            <a:ext cx="2187901" cy="18965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4060" y="5884336"/>
            <a:ext cx="1567541" cy="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9550" y="1886603"/>
            <a:ext cx="386715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10178" y="1886603"/>
            <a:ext cx="386715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2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74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k" pitchFamily="2" charset="0"/>
                <a:ea typeface="Roboto Bk" pitchFamily="2" charset="0"/>
                <a:cs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919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706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295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276044"/>
            <a:ext cx="5256212" cy="6581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58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29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8470-B524-4A0D-A3A6-A6E1CC26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87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06" y="288000"/>
            <a:ext cx="9135373" cy="6578626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79626" y="1048046"/>
            <a:ext cx="6916729" cy="1643396"/>
          </a:xfrm>
          <a:prstGeom prst="rect">
            <a:avLst/>
          </a:prstGeom>
        </p:spPr>
        <p:txBody>
          <a:bodyPr/>
          <a:lstStyle>
            <a:lvl1pPr>
              <a:defRPr lang="fr-FR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579438" y="2786096"/>
            <a:ext cx="6649498" cy="87013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0" y="673159"/>
            <a:ext cx="1451815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3861762"/>
            <a:ext cx="1451815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92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-16935" y="5949947"/>
            <a:ext cx="5074967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www.ec-lyon.fr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87" y="4103200"/>
            <a:ext cx="4193758" cy="12102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52631" y="536284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r" rtl="0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36, avenue Guy de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Collongue</a:t>
            </a:r>
            <a:r>
              <a:rPr lang="fr-FR" sz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69130 Écully - France</a:t>
            </a:r>
          </a:p>
          <a:p>
            <a:pPr marR="0" algn="r" rtl="0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+33 (0)4 72 18 60 00</a:t>
            </a:r>
          </a:p>
        </p:txBody>
      </p:sp>
    </p:spTree>
    <p:extLst>
      <p:ext uri="{BB962C8B-B14F-4D97-AF65-F5344CB8AC3E}">
        <p14:creationId xmlns:p14="http://schemas.microsoft.com/office/powerpoint/2010/main" val="34017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76199"/>
            <a:ext cx="9105900" cy="681566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71067" y="2844859"/>
            <a:ext cx="8881642" cy="3366403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0" y="2844859"/>
            <a:ext cx="1451815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6033462"/>
            <a:ext cx="1451815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79627" y="3219746"/>
            <a:ext cx="5859684" cy="1643396"/>
          </a:xfrm>
          <a:prstGeom prst="rect">
            <a:avLst/>
          </a:prstGeom>
          <a:noFill/>
        </p:spPr>
        <p:txBody>
          <a:bodyPr/>
          <a:lstStyle>
            <a:lvl1pPr>
              <a:defRPr lang="fr-FR" sz="5400" b="1" kern="12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579438" y="4957796"/>
            <a:ext cx="5859850" cy="870131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067" y="214860"/>
            <a:ext cx="8881559" cy="664314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381219" y="2083726"/>
            <a:ext cx="4837761" cy="2567244"/>
          </a:xfrm>
          <a:prstGeom prst="rect">
            <a:avLst/>
          </a:prstGeom>
        </p:spPr>
        <p:txBody>
          <a:bodyPr/>
          <a:lstStyle>
            <a:lvl1pPr>
              <a:defRPr lang="fr-FR" sz="5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381031" y="4804660"/>
            <a:ext cx="4837961" cy="87013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0" y="1734195"/>
            <a:ext cx="1451815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5854445"/>
            <a:ext cx="1451815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2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5187" y="103517"/>
            <a:ext cx="8898813" cy="675448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71067" y="288000"/>
            <a:ext cx="8881642" cy="6569999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381219" y="3899135"/>
            <a:ext cx="5941943" cy="1390184"/>
          </a:xfrm>
          <a:prstGeom prst="rect">
            <a:avLst/>
          </a:prstGeom>
        </p:spPr>
        <p:txBody>
          <a:bodyPr/>
          <a:lstStyle>
            <a:lvl1pPr>
              <a:defRPr lang="fr-FR" sz="5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381031" y="5443009"/>
            <a:ext cx="5256603" cy="87013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1" y="3633224"/>
            <a:ext cx="1451815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6380655"/>
            <a:ext cx="1451815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067" y="77638"/>
            <a:ext cx="8898812" cy="678036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71067" y="3633223"/>
            <a:ext cx="8881642" cy="2925231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381219" y="3899135"/>
            <a:ext cx="5941943" cy="1390184"/>
          </a:xfrm>
          <a:prstGeom prst="rect">
            <a:avLst/>
          </a:prstGeom>
        </p:spPr>
        <p:txBody>
          <a:bodyPr/>
          <a:lstStyle>
            <a:lvl1pPr>
              <a:defRPr lang="fr-FR" sz="5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381031" y="5443009"/>
            <a:ext cx="5256603" cy="87013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1" y="3633224"/>
            <a:ext cx="1451815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6380655"/>
            <a:ext cx="1451815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3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9393" y="86264"/>
            <a:ext cx="9014606" cy="677173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71067" y="288000"/>
            <a:ext cx="8881642" cy="6570000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6"/>
          <p:cNvSpPr>
            <a:spLocks noGrp="1"/>
          </p:cNvSpPr>
          <p:nvPr>
            <p:ph type="title" hasCustomPrompt="1"/>
          </p:nvPr>
        </p:nvSpPr>
        <p:spPr>
          <a:xfrm>
            <a:off x="407900" y="3168336"/>
            <a:ext cx="5561579" cy="2209942"/>
          </a:xfrm>
          <a:prstGeom prst="rect">
            <a:avLst/>
          </a:prstGeom>
        </p:spPr>
        <p:txBody>
          <a:bodyPr/>
          <a:lstStyle>
            <a:lvl1pPr>
              <a:defRPr lang="fr-FR" sz="5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407712" y="5514802"/>
            <a:ext cx="5043744" cy="92862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743DD9A-8A51-47E5-8C8C-9BD5A2776C2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16940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3301935" y="3285000"/>
            <a:ext cx="6858002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6940" y="2812501"/>
            <a:ext cx="1100667" cy="1778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6940" y="6561813"/>
            <a:ext cx="1100667" cy="177800"/>
          </a:xfrm>
          <a:prstGeom prst="rect">
            <a:avLst/>
          </a:prstGeom>
          <a:solidFill>
            <a:srgbClr val="BD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786" y="3928380"/>
            <a:ext cx="3430081" cy="29634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311" y="5288214"/>
            <a:ext cx="2408358" cy="13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6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490538" y="1930400"/>
            <a:ext cx="7886700" cy="4292600"/>
          </a:xfrm>
        </p:spPr>
        <p:txBody>
          <a:bodyPr/>
          <a:lstStyle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186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6936" y="0"/>
            <a:ext cx="9160936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-952435" y="935500"/>
            <a:ext cx="2159001" cy="288000"/>
          </a:xfrm>
          <a:prstGeom prst="rect">
            <a:avLst/>
          </a:prstGeom>
          <a:solidFill>
            <a:srgbClr val="961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509" y="5992702"/>
            <a:ext cx="1388853" cy="787660"/>
          </a:xfrm>
          <a:prstGeom prst="rect">
            <a:avLst/>
          </a:prstGeom>
        </p:spPr>
      </p:pic>
      <p:sp>
        <p:nvSpPr>
          <p:cNvPr id="26" name="Espace réservé du titre 25"/>
          <p:cNvSpPr>
            <a:spLocks noGrp="1"/>
          </p:cNvSpPr>
          <p:nvPr>
            <p:ph type="title"/>
          </p:nvPr>
        </p:nvSpPr>
        <p:spPr>
          <a:xfrm>
            <a:off x="490628" y="48589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idx="1"/>
          </p:nvPr>
        </p:nvSpPr>
        <p:spPr>
          <a:xfrm>
            <a:off x="490628" y="194639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490628" y="6399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7642" y="6399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743DD9A-8A51-47E5-8C8C-9BD5A2776C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82" r:id="rId3"/>
    <p:sldLayoutId id="2147483683" r:id="rId4"/>
    <p:sldLayoutId id="2147483667" r:id="rId5"/>
    <p:sldLayoutId id="2147483668" r:id="rId6"/>
    <p:sldLayoutId id="2147483669" r:id="rId7"/>
    <p:sldLayoutId id="2147483666" r:id="rId8"/>
    <p:sldLayoutId id="2147483684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b="1" kern="1200" dirty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fr-FR" sz="2800" b="1" kern="1200" dirty="0" smtClean="0">
          <a:solidFill>
            <a:srgbClr val="96172E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1" kern="1200" dirty="0" smtClean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0" kern="1200" dirty="0" smtClean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0" kern="1200" dirty="0" smtClean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0" kern="1200" dirty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6936" y="0"/>
            <a:ext cx="9160936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-952435" y="935500"/>
            <a:ext cx="2159001" cy="288000"/>
          </a:xfrm>
          <a:prstGeom prst="rect">
            <a:avLst/>
          </a:prstGeom>
          <a:solidFill>
            <a:srgbClr val="39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509" y="5992702"/>
            <a:ext cx="1388853" cy="787660"/>
          </a:xfrm>
          <a:prstGeom prst="rect">
            <a:avLst/>
          </a:prstGeom>
        </p:spPr>
      </p:pic>
      <p:sp>
        <p:nvSpPr>
          <p:cNvPr id="26" name="Espace réservé du titre 25"/>
          <p:cNvSpPr>
            <a:spLocks noGrp="1"/>
          </p:cNvSpPr>
          <p:nvPr>
            <p:ph type="title"/>
          </p:nvPr>
        </p:nvSpPr>
        <p:spPr>
          <a:xfrm>
            <a:off x="490628" y="48589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idx="1"/>
          </p:nvPr>
        </p:nvSpPr>
        <p:spPr>
          <a:xfrm>
            <a:off x="490628" y="194639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490628" y="6399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7642" y="6399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743DD9A-8A51-47E5-8C8C-9BD5A2776C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3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b="1" kern="1200" dirty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fr-FR" sz="2800" b="1" kern="1200" dirty="0" smtClean="0">
          <a:solidFill>
            <a:srgbClr val="397FC5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1" kern="1200" dirty="0" smtClean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0" kern="1200" dirty="0" smtClean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0" kern="1200" dirty="0" smtClean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fr-FR" sz="2800" b="0" kern="1200" dirty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FB7B2-BC0C-9B4B-A0FF-6AA17351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d’application web</a:t>
            </a:r>
            <a:br>
              <a:rPr lang="fr-FR" dirty="0"/>
            </a:br>
            <a:r>
              <a:rPr lang="fr-FR" dirty="0"/>
              <a:t>-</a:t>
            </a:r>
            <a:br>
              <a:rPr lang="fr-FR" dirty="0"/>
            </a:br>
            <a:r>
              <a:rPr lang="fr-FR" sz="4800" dirty="0"/>
              <a:t>D - Ponts autour du monde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9A05AF-5F34-6747-8D12-A04577BFB1F1}"/>
              </a:ext>
            </a:extLst>
          </p:cNvPr>
          <p:cNvSpPr txBox="1"/>
          <p:nvPr/>
        </p:nvSpPr>
        <p:spPr>
          <a:xfrm>
            <a:off x="623888" y="4840224"/>
            <a:ext cx="2056076" cy="147732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sv-SE" dirty="0"/>
              <a:t>Valentin Lhôte</a:t>
            </a:r>
          </a:p>
          <a:p>
            <a:r>
              <a:rPr lang="sv-SE" dirty="0"/>
              <a:t>Rémi Laurens-Berge</a:t>
            </a:r>
          </a:p>
          <a:p>
            <a:r>
              <a:rPr lang="sv-SE" dirty="0"/>
              <a:t>Marijan Sorić </a:t>
            </a:r>
          </a:p>
          <a:p>
            <a:r>
              <a:rPr lang="sv-SE" dirty="0"/>
              <a:t>Valentin Verdon </a:t>
            </a:r>
          </a:p>
          <a:p>
            <a:r>
              <a:rPr lang="sv-SE" dirty="0"/>
              <a:t>Lubin Levesy </a:t>
            </a:r>
            <a:endParaRPr lang="fr-FR" sz="4800" b="1" dirty="0">
              <a:solidFill>
                <a:schemeClr val="tx1">
                  <a:lumMod val="75000"/>
                  <a:lumOff val="25000"/>
                </a:schemeClr>
              </a:solidFill>
              <a:latin typeface="Roboto Bk" pitchFamily="2" charset="0"/>
              <a:ea typeface="Roboto Bk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451E8-596F-D842-ABF4-ED24589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6172E"/>
                </a:solidFill>
              </a:rPr>
              <a:t>Cahier des charges: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F9B8D7-9F6B-1641-99FA-98C3C7921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61EFF398-A2A8-F8AB-18E2-93594C85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29" y="1333673"/>
            <a:ext cx="4750787" cy="3492758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C3BD020-6837-6C02-B709-6467C4C9F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/>
          <a:stretch/>
        </p:blipFill>
        <p:spPr>
          <a:xfrm>
            <a:off x="4572000" y="1767714"/>
            <a:ext cx="4754729" cy="3102461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8E5973B9-1DA4-FBC3-25A2-79080F738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916" b="90207"/>
          <a:stretch/>
        </p:blipFill>
        <p:spPr>
          <a:xfrm>
            <a:off x="4572000" y="1393057"/>
            <a:ext cx="4751374" cy="3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3F5C1F-F96D-1591-377E-198865077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5F3A5CF0-5AD6-231D-9233-F340DEAC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" y="1140088"/>
            <a:ext cx="8663091" cy="390390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08C7D2F-D02C-7869-52C3-F6DE3FEC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95" y="198029"/>
            <a:ext cx="7886700" cy="1325563"/>
          </a:xfrm>
        </p:spPr>
        <p:txBody>
          <a:bodyPr/>
          <a:lstStyle/>
          <a:p>
            <a:r>
              <a:rPr lang="fr-FR" sz="4000" dirty="0"/>
              <a:t>Accueil du site</a:t>
            </a:r>
          </a:p>
        </p:txBody>
      </p:sp>
    </p:spTree>
    <p:extLst>
      <p:ext uri="{BB962C8B-B14F-4D97-AF65-F5344CB8AC3E}">
        <p14:creationId xmlns:p14="http://schemas.microsoft.com/office/powerpoint/2010/main" val="15367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11CD7-B544-2704-93BF-B7C1B1B4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" y="293094"/>
            <a:ext cx="7886700" cy="1325563"/>
          </a:xfrm>
        </p:spPr>
        <p:txBody>
          <a:bodyPr/>
          <a:lstStyle/>
          <a:p>
            <a:r>
              <a:rPr lang="fr-FR" sz="4000" dirty="0"/>
              <a:t>Création du compte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BA6D48-6631-3748-12E7-1A332BF04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62A1D-3325-BC42-AD5D-6A73E6E813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texte, carte de visite, capture d’écran&#10;&#10;Description générée automatiquement">
            <a:extLst>
              <a:ext uri="{FF2B5EF4-FFF2-40B4-BE49-F238E27FC236}">
                <a16:creationId xmlns:a16="http://schemas.microsoft.com/office/drawing/2014/main" id="{A48721C4-FDAD-0F0F-7693-F50B528D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306915"/>
            <a:ext cx="8712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ADE35-670A-89C9-904C-12C95B3C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" y="93260"/>
            <a:ext cx="7886700" cy="1325563"/>
          </a:xfrm>
        </p:spPr>
        <p:txBody>
          <a:bodyPr/>
          <a:lstStyle/>
          <a:p>
            <a:r>
              <a:rPr lang="fr-FR" sz="3200" dirty="0"/>
              <a:t>Espace commentaire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B51B14-772C-973D-8C47-13CBF4ADC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1FF0A7-B120-17C9-584B-DF5D3EAE43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8E9761-B433-28F2-7031-E8962F3A8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057275"/>
            <a:ext cx="80073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424F6-75AB-0F1F-057F-4820520F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" y="282695"/>
            <a:ext cx="7886700" cy="1325563"/>
          </a:xfrm>
        </p:spPr>
        <p:txBody>
          <a:bodyPr/>
          <a:lstStyle/>
          <a:p>
            <a:r>
              <a:rPr lang="fr-FR" sz="2800" dirty="0"/>
              <a:t>Quand on clique sur un pont de la </a:t>
            </a:r>
            <a:r>
              <a:rPr lang="fr-FR" sz="2800" dirty="0" err="1"/>
              <a:t>map</a:t>
            </a:r>
            <a:endParaRPr lang="fr-FR" sz="28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003DFD-9F20-9DF8-75ED-CA48A4F56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83633B-5605-48B8-64D1-034705D6D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F15950-5C29-F355-9568-62783B90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206"/>
            <a:ext cx="9144000" cy="39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8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6C575-D84B-1EA5-D795-B74C9B56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Suite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D9172B-439D-66BC-81BD-7B7B73D6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3DD9A-8A51-47E5-8C8C-9BD5A2776C2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028067-CB4D-9A79-21BD-CB7CE8D88D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EC16E7-5CDD-3400-31B2-B45AC046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769"/>
            <a:ext cx="9144000" cy="35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51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rtlCol="0">
        <a:spAutoFit/>
      </a:bodyPr>
      <a:lstStyle>
        <a:defPPr>
          <a:defRPr sz="4800" b="1" dirty="0" smtClean="0">
            <a:solidFill>
              <a:schemeClr val="tx1">
                <a:lumMod val="75000"/>
                <a:lumOff val="25000"/>
              </a:schemeClr>
            </a:solidFill>
            <a:latin typeface="Roboto Bk" pitchFamily="2" charset="0"/>
            <a:ea typeface="Roboto Bk" pitchFamily="2" charset="0"/>
            <a:cs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rtlCol="0">
        <a:spAutoFit/>
      </a:bodyPr>
      <a:lstStyle>
        <a:defPPr>
          <a:defRPr sz="4800" b="1" dirty="0" smtClean="0">
            <a:solidFill>
              <a:schemeClr val="tx1">
                <a:lumMod val="75000"/>
                <a:lumOff val="25000"/>
              </a:schemeClr>
            </a:solidFill>
            <a:latin typeface="Roboto Bk" pitchFamily="2" charset="0"/>
            <a:ea typeface="Roboto Bk" pitchFamily="2" charset="0"/>
            <a:cs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Affichage à l'écran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 Bk</vt:lpstr>
      <vt:lpstr>Tahoma</vt:lpstr>
      <vt:lpstr>Wingdings</vt:lpstr>
      <vt:lpstr>Thème Office</vt:lpstr>
      <vt:lpstr>1_Thème Office</vt:lpstr>
      <vt:lpstr>Projet d’application web - D - Ponts autour du monde</vt:lpstr>
      <vt:lpstr>Cahier des charges: </vt:lpstr>
      <vt:lpstr>Accueil du site</vt:lpstr>
      <vt:lpstr>Création du compte</vt:lpstr>
      <vt:lpstr>Espace commentaire</vt:lpstr>
      <vt:lpstr>Quand on clique sur un pont de la map</vt:lpstr>
      <vt:lpstr>Suite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</dc:creator>
  <cp:lastModifiedBy>Julie Levesy</cp:lastModifiedBy>
  <cp:revision>186</cp:revision>
  <dcterms:created xsi:type="dcterms:W3CDTF">2019-04-18T08:06:56Z</dcterms:created>
  <dcterms:modified xsi:type="dcterms:W3CDTF">2022-06-16T20:41:50Z</dcterms:modified>
</cp:coreProperties>
</file>