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b5da094257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b5da094257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b5da094257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b5da094257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b5da094257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b5da094257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b89629d6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b89629d6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b5da094257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b5da094257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b89629d6d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b89629d6d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b89629d6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b89629d6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b89629d6d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b89629d6d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b89629d6d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b89629d6d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a0d209791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ba0d209791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5da094257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5da094257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5da09425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5da09425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5da094257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b5da094257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5da094257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5da094257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5da094257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b5da094257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b5da094257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b5da094257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b5da094257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b5da094257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8.png"/><Relationship Id="rId7" Type="http://schemas.openxmlformats.org/officeDocument/2006/relationships/image" Target="../media/image15.png"/><Relationship Id="rId8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27.png"/><Relationship Id="rId7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28.png"/><Relationship Id="rId5" Type="http://schemas.openxmlformats.org/officeDocument/2006/relationships/image" Target="../media/image21.png"/><Relationship Id="rId6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5" Type="http://schemas.openxmlformats.org/officeDocument/2006/relationships/image" Target="../media/image3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Projet: Wine-Cellar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6407950" y="3838828"/>
            <a:ext cx="2537100" cy="10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Valentin Vacher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Bastien Camelo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Florian Fournier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3) Gestion des vins</a:t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449" y="552575"/>
            <a:ext cx="4512826" cy="4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44" y="1575194"/>
            <a:ext cx="3339700" cy="12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1450" y="2944225"/>
            <a:ext cx="2655100" cy="16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7850" y="1478738"/>
            <a:ext cx="2962275" cy="34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3501" y="1400875"/>
            <a:ext cx="3151000" cy="3594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21" y="1762725"/>
            <a:ext cx="3854592" cy="28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4)Gestion des </a:t>
            </a:r>
            <a:r>
              <a:rPr lang="fr"/>
              <a:t>appellations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75" y="1523975"/>
            <a:ext cx="6917844" cy="303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6792" y="1363250"/>
            <a:ext cx="2250984" cy="30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6750" y="1303051"/>
            <a:ext cx="1910775" cy="31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8825" y="1249874"/>
            <a:ext cx="3838724" cy="292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84920" y="991924"/>
            <a:ext cx="3662629" cy="34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5)Gestion des Users</a:t>
            </a:r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00" y="1566825"/>
            <a:ext cx="4681100" cy="32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5150" y="1899025"/>
            <a:ext cx="3919999" cy="226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1900" y="262538"/>
            <a:ext cx="3162950" cy="46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3767" y="845600"/>
            <a:ext cx="3982768" cy="38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6) Tests Unitaires</a:t>
            </a:r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50" y="1917500"/>
            <a:ext cx="3533775" cy="199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9325" y="1952600"/>
            <a:ext cx="4237555" cy="19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100"/>
              <a:t>III)</a:t>
            </a:r>
            <a:r>
              <a:rPr b="1" lang="fr" sz="4100"/>
              <a:t>DEMO</a:t>
            </a:r>
            <a:endParaRPr b="1" sz="4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100"/>
              <a:t>IV)</a:t>
            </a:r>
            <a:r>
              <a:rPr b="1" lang="fr" sz="4100"/>
              <a:t>Ressenti</a:t>
            </a:r>
            <a:endParaRPr b="1" sz="4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Ressenti Florian Fournier</a:t>
            </a:r>
            <a:endParaRPr/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 u="sng"/>
              <a:t>Positifs:</a:t>
            </a:r>
            <a:endParaRPr b="1" sz="16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600"/>
              <a:t>-Bonne </a:t>
            </a:r>
            <a:r>
              <a:rPr b="1" lang="fr" sz="1600"/>
              <a:t>organisation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600"/>
              <a:t>-Bonne équipe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600"/>
              <a:t>-Sujet inspirant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600"/>
              <a:t>-Application des acquis</a:t>
            </a:r>
            <a:endParaRPr b="1" sz="1600"/>
          </a:p>
        </p:txBody>
      </p:sp>
      <p:sp>
        <p:nvSpPr>
          <p:cNvPr id="236" name="Google Shape;236;p2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 u="sng"/>
              <a:t>Négatifs:</a:t>
            </a:r>
            <a:endParaRPr b="1" sz="16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600"/>
              <a:t>-Équipe trop performante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600"/>
              <a:t>-Modification des foreach</a:t>
            </a:r>
            <a:endParaRPr b="1"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Ressenti Valentin Vacher</a:t>
            </a:r>
            <a:endParaRPr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 u="sng"/>
              <a:t>Positifs:</a:t>
            </a:r>
            <a:endParaRPr b="1" sz="16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600"/>
              <a:t>-Bonne organisation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600"/>
              <a:t>-Bonne équipe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600"/>
              <a:t>-Sujet inspirant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600"/>
              <a:t>-Application des acquis</a:t>
            </a:r>
            <a:endParaRPr b="1" sz="1600"/>
          </a:p>
        </p:txBody>
      </p:sp>
      <p:sp>
        <p:nvSpPr>
          <p:cNvPr id="243" name="Google Shape;243;p29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 u="sng"/>
              <a:t>Négatifs:</a:t>
            </a:r>
            <a:endParaRPr b="1" sz="16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600"/>
              <a:t>-Équipe trop performante</a:t>
            </a:r>
            <a:endParaRPr b="1" sz="1600"/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233A44"/>
                </a:solidFill>
              </a:rPr>
              <a:t>-Uml illisible</a:t>
            </a:r>
            <a:endParaRPr b="1" sz="1600">
              <a:solidFill>
                <a:srgbClr val="233A44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600">
                <a:solidFill>
                  <a:srgbClr val="233A44"/>
                </a:solidFill>
              </a:rPr>
              <a:t>-Trop de foreach</a:t>
            </a:r>
            <a:endParaRPr b="1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Ressenti Bastien Camelo</a:t>
            </a:r>
            <a:endParaRPr/>
          </a:p>
        </p:txBody>
      </p:sp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 u="sng"/>
              <a:t>Positifs:</a:t>
            </a:r>
            <a:endParaRPr b="1" sz="16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600"/>
              <a:t>-Bonne organisation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600"/>
              <a:t>-Bonne équipe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600"/>
              <a:t>-Sujet inspirant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600"/>
              <a:t>-Application des acquis</a:t>
            </a:r>
            <a:endParaRPr b="1" sz="1600"/>
          </a:p>
        </p:txBody>
      </p:sp>
      <p:sp>
        <p:nvSpPr>
          <p:cNvPr id="250" name="Google Shape;250;p30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 u="sng"/>
              <a:t>Négatifs:</a:t>
            </a:r>
            <a:endParaRPr b="1" sz="16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600"/>
              <a:t>-Équipe trop performante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600"/>
              <a:t>-cahier des charges</a:t>
            </a:r>
            <a:endParaRPr b="1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 de groupe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fr" sz="1720"/>
              <a:t>Trello</a:t>
            </a:r>
            <a:endParaRPr b="1" sz="17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fr" sz="1720"/>
              <a:t>StarUML</a:t>
            </a:r>
            <a:endParaRPr b="1" sz="17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fr" sz="1720"/>
              <a:t>Bonne Communication</a:t>
            </a:r>
            <a:endParaRPr b="1" sz="17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fr" sz="1720"/>
              <a:t>Git</a:t>
            </a:r>
            <a:endParaRPr b="1" sz="17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fr" sz="1720"/>
              <a:t>SQLserver</a:t>
            </a:r>
            <a:endParaRPr b="1" sz="17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fr" sz="1720"/>
              <a:t>Nos Points Forts</a:t>
            </a:r>
            <a:endParaRPr b="1" sz="17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b="1" sz="172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510900"/>
            <a:ext cx="7505700" cy="29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fr" sz="2625"/>
              <a:t>I)UML</a:t>
            </a:r>
            <a:endParaRPr b="1" sz="26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fr" sz="2625"/>
              <a:t>II)API</a:t>
            </a:r>
            <a:endParaRPr b="1" sz="26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fr" sz="2625"/>
              <a:t>III)Demo</a:t>
            </a:r>
            <a:endParaRPr b="1" sz="26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b="1" lang="fr" sz="2625"/>
              <a:t>IV)Ressenti</a:t>
            </a:r>
            <a:endParaRPr b="1" sz="2625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600"/>
              <a:t>I) UML</a:t>
            </a:r>
            <a:endParaRPr b="1" sz="4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arenR"/>
            </a:pPr>
            <a:r>
              <a:rPr lang="fr"/>
              <a:t>Diagramme de Classe</a:t>
            </a:r>
            <a:endParaRPr/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350" y="196438"/>
            <a:ext cx="7262801" cy="475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2) Use Case</a:t>
            </a:r>
            <a:endParaRPr/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181900"/>
            <a:ext cx="6491299" cy="47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100"/>
              <a:t>II) API</a:t>
            </a:r>
            <a:endParaRPr b="1" sz="4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arenR"/>
            </a:pPr>
            <a:r>
              <a:rPr lang="fr"/>
              <a:t>Gestion des caves</a:t>
            </a:r>
            <a:endParaRPr/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7350" y="656000"/>
            <a:ext cx="3394450" cy="401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000" y="1500150"/>
            <a:ext cx="5242349" cy="3083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8325" y="115662"/>
            <a:ext cx="3593475" cy="491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7700" y="115650"/>
            <a:ext cx="3699560" cy="491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87700" y="1688749"/>
            <a:ext cx="3699549" cy="1950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2) Gestion des tiroirs</a:t>
            </a:r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00" y="1609700"/>
            <a:ext cx="5833625" cy="30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0325" y="904050"/>
            <a:ext cx="2865075" cy="35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3950" y="1309952"/>
            <a:ext cx="3871450" cy="25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3951" y="1470638"/>
            <a:ext cx="3871451" cy="2202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