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38466-08FC-44E7-B165-B8B1E2568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B71AB3-8116-43F7-A026-CC175DEE9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94D0C6-7FAB-4BB9-B5D6-294A232F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8ABA-513B-49FC-9C36-DC8548140F6B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9AAA78-3384-43C4-8420-9A9E3432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C34880-5D66-42C2-BF1C-E335CC14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843-1CBB-4FC2-BFF1-852088875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72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E49A6-8477-49C1-A41C-C2B89067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D78EA9-81C1-483F-A72D-A27167F5F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35D019-C01B-409F-A157-D4CEC35E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8ABA-513B-49FC-9C36-DC8548140F6B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AEFEA5-2258-4635-9F32-87568CF7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1FA643-38BE-4F53-A323-3F3EE531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843-1CBB-4FC2-BFF1-852088875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51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18754E-5902-4C4C-874C-619AA0B7E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3B7A29-4364-4EF7-97D2-EBD4E56DE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41857F-11F3-406A-A4AE-14E9F985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8ABA-513B-49FC-9C36-DC8548140F6B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AE34E3-6BFD-49C0-AAFD-2ACA20F6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C345AB-6ECD-4F46-952A-BACD78B6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843-1CBB-4FC2-BFF1-852088875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02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B051B-978A-40DF-8621-A01D2E69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57DF7D-06A2-4147-8728-D3A2A8E92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AD2F06-2315-4032-A54C-8A091AE9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8ABA-513B-49FC-9C36-DC8548140F6B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08FA78-E3DF-47F7-A258-8E4611F5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78D7C3-699B-471A-B429-93D02F57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843-1CBB-4FC2-BFF1-852088875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17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93573-D5E3-4ECB-A65E-B30DBE21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591560-79CD-4C7E-8568-C47AA07D6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3A8C36-4A15-4DDD-A309-E1D68CFE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8ABA-513B-49FC-9C36-DC8548140F6B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A3D269-00BE-43F9-9FBC-CF6143B9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09EE08-0C81-42A8-BEC8-E207D561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843-1CBB-4FC2-BFF1-852088875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58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C0152-1419-436D-9D4D-D6B021C1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C08628-182D-4F5B-B049-A6795E4C5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6EABE3-C33A-4373-B572-E81FF531C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5B448D-AE76-4DD3-848A-B14161E9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8ABA-513B-49FC-9C36-DC8548140F6B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E85C95-5CFD-4F13-B977-5B0B7522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1E83DB-E392-46AC-849E-79ADBB8C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843-1CBB-4FC2-BFF1-852088875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09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18FDB-7B9E-4F33-A5FA-4C2C40F1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21611-9C58-4B7F-9B7F-F2E16B90E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645EEB-C869-4262-9473-B2F84CFD6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7BDB0E-963E-498C-956C-2CFF92644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E3C1AD-8359-462A-83B1-B56143609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9FCD20-130D-4F60-B848-122FE810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8ABA-513B-49FC-9C36-DC8548140F6B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9190FE-9746-466C-8072-4FF0CC67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A63B304-9EF0-453B-970F-69614EE5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843-1CBB-4FC2-BFF1-852088875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46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561CA-ADD0-4A3C-A13A-97E9ED18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765BB6-E187-416A-B06B-694EA7C4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8ABA-513B-49FC-9C36-DC8548140F6B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36CFFF-DDAC-40AF-A836-50B59CCF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7AC09A-E50F-4EC1-9AF3-6629B8C9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843-1CBB-4FC2-BFF1-852088875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12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D811F1-F820-423B-A71F-6B17E7B7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8ABA-513B-49FC-9C36-DC8548140F6B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E2BFAF-523D-40D6-9554-8452967C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8BCBDF-2FB1-4DBD-9C31-FEACB3B1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843-1CBB-4FC2-BFF1-852088875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2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9F9C1-7BED-41F3-8161-404B6E34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9949F-EE5B-4C7E-BB50-CDE67A5C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568FD9-06CC-4BD9-A6C3-D658CF9EF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EACCE9-1A44-4A1C-862D-E0A4191D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8ABA-513B-49FC-9C36-DC8548140F6B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31077B-5B0C-4D38-8EA6-5B338B54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2C7B88-67B9-4DAF-AED8-51D20BB4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843-1CBB-4FC2-BFF1-852088875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61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454EE-A193-4852-9363-59DC3164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674858-BC08-4405-9142-BF52F58C1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C8A51F-C3AD-4B93-987E-9F3C6F7D6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3CAAA8-CA67-4BDD-AFDA-3B420EA5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8ABA-513B-49FC-9C36-DC8548140F6B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176755-B8B5-4982-BCD2-A8C387CF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F4F802-8259-4D1E-9AAA-11A9F2EE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843-1CBB-4FC2-BFF1-852088875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87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C297C04-484A-4D70-A725-DA6D2854D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368643-B528-42D1-A78C-0728494E1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446DE8-2C21-415B-9A75-E373B1B30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88ABA-513B-49FC-9C36-DC8548140F6B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9E69B-E09A-4EC5-92B9-12D7D0B13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446924-007E-419B-A77D-C96FE718D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4A843-1CBB-4FC2-BFF1-852088875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32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iano&#10;&#10;Description générée automatiquement">
            <a:extLst>
              <a:ext uri="{FF2B5EF4-FFF2-40B4-BE49-F238E27FC236}">
                <a16:creationId xmlns:a16="http://schemas.microsoft.com/office/drawing/2014/main" id="{E9EF8C0F-9E7A-4C21-8449-B200DFEBA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45" y="0"/>
            <a:ext cx="9201509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EE716E1-76A4-417A-8A64-AC2654BCDF1C}"/>
              </a:ext>
            </a:extLst>
          </p:cNvPr>
          <p:cNvSpPr txBox="1"/>
          <p:nvPr/>
        </p:nvSpPr>
        <p:spPr>
          <a:xfrm>
            <a:off x="1821057" y="5138473"/>
            <a:ext cx="635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B♯</a:t>
            </a:r>
          </a:p>
          <a:p>
            <a:pPr algn="ctr"/>
            <a:r>
              <a:rPr lang="en-US" sz="3600" dirty="0"/>
              <a:t>C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738DA3C-D75F-4FD0-80A1-ECE2B9E51559}"/>
              </a:ext>
            </a:extLst>
          </p:cNvPr>
          <p:cNvSpPr txBox="1"/>
          <p:nvPr/>
        </p:nvSpPr>
        <p:spPr>
          <a:xfrm>
            <a:off x="3229121" y="5415471"/>
            <a:ext cx="46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CE2315-E33C-4370-A341-8CEBC3B76702}"/>
              </a:ext>
            </a:extLst>
          </p:cNvPr>
          <p:cNvSpPr txBox="1"/>
          <p:nvPr/>
        </p:nvSpPr>
        <p:spPr>
          <a:xfrm>
            <a:off x="4485701" y="5138473"/>
            <a:ext cx="604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E</a:t>
            </a:r>
          </a:p>
          <a:p>
            <a:pPr algn="ctr"/>
            <a:r>
              <a:rPr lang="en-US" sz="3600" dirty="0"/>
              <a:t>F♭</a:t>
            </a:r>
            <a:endParaRPr lang="fr-FR" sz="36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74FD7CA-37C0-4747-8993-B5DB4BFE255F}"/>
              </a:ext>
            </a:extLst>
          </p:cNvPr>
          <p:cNvSpPr txBox="1"/>
          <p:nvPr/>
        </p:nvSpPr>
        <p:spPr>
          <a:xfrm>
            <a:off x="5791268" y="5138473"/>
            <a:ext cx="609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E♯</a:t>
            </a:r>
          </a:p>
          <a:p>
            <a:pPr algn="ctr"/>
            <a:r>
              <a:rPr lang="en-US" sz="3600" dirty="0"/>
              <a:t>F</a:t>
            </a:r>
            <a:endParaRPr lang="fr-FR" sz="3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C7FD2D5-9835-42B4-BDCE-14CBADB486B8}"/>
              </a:ext>
            </a:extLst>
          </p:cNvPr>
          <p:cNvSpPr txBox="1"/>
          <p:nvPr/>
        </p:nvSpPr>
        <p:spPr>
          <a:xfrm>
            <a:off x="7155147" y="5415471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G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3BCBEE3-681D-44BC-9951-5D766CFCEB31}"/>
              </a:ext>
            </a:extLst>
          </p:cNvPr>
          <p:cNvSpPr txBox="1"/>
          <p:nvPr/>
        </p:nvSpPr>
        <p:spPr>
          <a:xfrm>
            <a:off x="8568077" y="5415471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E4A63F-0CED-4095-ADF5-7E7E8C56E84E}"/>
              </a:ext>
            </a:extLst>
          </p:cNvPr>
          <p:cNvSpPr txBox="1"/>
          <p:nvPr/>
        </p:nvSpPr>
        <p:spPr>
          <a:xfrm>
            <a:off x="9681331" y="5138473"/>
            <a:ext cx="744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B</a:t>
            </a:r>
          </a:p>
          <a:p>
            <a:pPr algn="ctr"/>
            <a:r>
              <a:rPr lang="en-US" sz="3600" dirty="0"/>
              <a:t>C ♭</a:t>
            </a:r>
            <a:endParaRPr lang="fr-FR" sz="36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CB2CBA1-A590-4E00-86E2-0F4D1E132CB7}"/>
              </a:ext>
            </a:extLst>
          </p:cNvPr>
          <p:cNvSpPr txBox="1"/>
          <p:nvPr/>
        </p:nvSpPr>
        <p:spPr>
          <a:xfrm>
            <a:off x="2344309" y="2644387"/>
            <a:ext cx="6767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C♯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D♭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3F3986C-CCD1-4BF2-BA4D-16BA59CD827E}"/>
              </a:ext>
            </a:extLst>
          </p:cNvPr>
          <p:cNvSpPr txBox="1"/>
          <p:nvPr/>
        </p:nvSpPr>
        <p:spPr>
          <a:xfrm>
            <a:off x="3938648" y="2644387"/>
            <a:ext cx="6767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D♯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E♭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F2D981C-D494-449F-B39E-EB83BFF1BCFD}"/>
              </a:ext>
            </a:extLst>
          </p:cNvPr>
          <p:cNvSpPr txBox="1"/>
          <p:nvPr/>
        </p:nvSpPr>
        <p:spPr>
          <a:xfrm>
            <a:off x="7713119" y="2644387"/>
            <a:ext cx="675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G♯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A♭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6B8CD03-4AB4-42BB-86DF-394F82A54D4C}"/>
              </a:ext>
            </a:extLst>
          </p:cNvPr>
          <p:cNvSpPr txBox="1"/>
          <p:nvPr/>
        </p:nvSpPr>
        <p:spPr>
          <a:xfrm>
            <a:off x="6226502" y="2644387"/>
            <a:ext cx="684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F♯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G♭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FF90BB6-F57D-4EDB-B754-EBAA5ED6ECF2}"/>
              </a:ext>
            </a:extLst>
          </p:cNvPr>
          <p:cNvSpPr txBox="1"/>
          <p:nvPr/>
        </p:nvSpPr>
        <p:spPr>
          <a:xfrm>
            <a:off x="9212149" y="2644386"/>
            <a:ext cx="660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A♯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B♭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0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242B20-0AC8-4563-9F02-ABBA997430E9}"/>
              </a:ext>
            </a:extLst>
          </p:cNvPr>
          <p:cNvSpPr/>
          <p:nvPr/>
        </p:nvSpPr>
        <p:spPr>
          <a:xfrm rot="16200000">
            <a:off x="-1822205" y="3193806"/>
            <a:ext cx="5314950" cy="492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9130F-1C4A-4506-B7BD-542A6C129538}"/>
              </a:ext>
            </a:extLst>
          </p:cNvPr>
          <p:cNvSpPr/>
          <p:nvPr/>
        </p:nvSpPr>
        <p:spPr>
          <a:xfrm rot="16200000">
            <a:off x="890224" y="3182813"/>
            <a:ext cx="3160834" cy="492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8A5823-F623-4C37-8F43-D04504A2ED24}"/>
              </a:ext>
            </a:extLst>
          </p:cNvPr>
          <p:cNvSpPr/>
          <p:nvPr/>
        </p:nvSpPr>
        <p:spPr>
          <a:xfrm rot="16200000">
            <a:off x="3429366" y="3182812"/>
            <a:ext cx="1400174" cy="492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Latent space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92A44-CFEC-472E-B2DD-B0B6D7015709}"/>
              </a:ext>
            </a:extLst>
          </p:cNvPr>
          <p:cNvSpPr/>
          <p:nvPr/>
        </p:nvSpPr>
        <p:spPr>
          <a:xfrm rot="16200000">
            <a:off x="4172684" y="3182813"/>
            <a:ext cx="3160834" cy="492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109D6D-2347-48F9-90FF-796BF3AF4CD0}"/>
              </a:ext>
            </a:extLst>
          </p:cNvPr>
          <p:cNvSpPr/>
          <p:nvPr/>
        </p:nvSpPr>
        <p:spPr>
          <a:xfrm rot="16200000">
            <a:off x="4716345" y="3182812"/>
            <a:ext cx="5314950" cy="492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36C2A60-F987-4405-9B82-5E816A6BD8AE}"/>
              </a:ext>
            </a:extLst>
          </p:cNvPr>
          <p:cNvSpPr/>
          <p:nvPr/>
        </p:nvSpPr>
        <p:spPr>
          <a:xfrm>
            <a:off x="381000" y="369275"/>
            <a:ext cx="4202723" cy="61194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6601F07-1C11-4BEB-BFA2-F569D078CE2D}"/>
              </a:ext>
            </a:extLst>
          </p:cNvPr>
          <p:cNvSpPr/>
          <p:nvPr/>
        </p:nvSpPr>
        <p:spPr>
          <a:xfrm>
            <a:off x="3651741" y="369275"/>
            <a:ext cx="4202723" cy="61194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D2A211C-4217-4430-84B6-E3704645209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V="1">
            <a:off x="1081454" y="3428997"/>
            <a:ext cx="1143003" cy="10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1E3733D-0B72-4143-A5D5-BE0FA1F5AA6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V="1">
            <a:off x="2716825" y="3428996"/>
            <a:ext cx="116644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C36A5BC-DB00-481A-8213-DDFFBF2DC5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375637" y="3428996"/>
            <a:ext cx="113128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6057C2C-5F78-49D1-906F-6D41B680B7A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V="1">
            <a:off x="5999285" y="3428996"/>
            <a:ext cx="112835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AA7AF330-0EA0-4161-BAB5-3D68A3C2CF6C}"/>
              </a:ext>
            </a:extLst>
          </p:cNvPr>
          <p:cNvSpPr txBox="1"/>
          <p:nvPr/>
        </p:nvSpPr>
        <p:spPr>
          <a:xfrm>
            <a:off x="5264185" y="5985278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38473C-24FA-4EC6-99DD-1A701791C1A1}"/>
              </a:ext>
            </a:extLst>
          </p:cNvPr>
          <p:cNvSpPr txBox="1"/>
          <p:nvPr/>
        </p:nvSpPr>
        <p:spPr>
          <a:xfrm>
            <a:off x="1993747" y="5985278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  <a:endParaRPr lang="fr-FR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20BDCE4-9AFA-444F-941A-AA10EF5E6BC8}"/>
              </a:ext>
            </a:extLst>
          </p:cNvPr>
          <p:cNvCxnSpPr/>
          <p:nvPr/>
        </p:nvCxnSpPr>
        <p:spPr>
          <a:xfrm>
            <a:off x="1081454" y="782515"/>
            <a:ext cx="1143002" cy="10660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84D2F3E-27E9-406E-85CB-9F3B1F28AF81}"/>
              </a:ext>
            </a:extLst>
          </p:cNvPr>
          <p:cNvCxnSpPr>
            <a:cxnSpLocks/>
          </p:cNvCxnSpPr>
          <p:nvPr/>
        </p:nvCxnSpPr>
        <p:spPr>
          <a:xfrm flipV="1">
            <a:off x="1081453" y="5009414"/>
            <a:ext cx="1128353" cy="10770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FFFBE6B9-48C7-4153-92CF-8C98B2AC6F18}"/>
              </a:ext>
            </a:extLst>
          </p:cNvPr>
          <p:cNvCxnSpPr>
            <a:cxnSpLocks/>
          </p:cNvCxnSpPr>
          <p:nvPr/>
        </p:nvCxnSpPr>
        <p:spPr>
          <a:xfrm flipV="1">
            <a:off x="2716825" y="4129084"/>
            <a:ext cx="1165624" cy="8803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22B82EF-D7C0-44BF-B787-3CF86D0DAB49}"/>
              </a:ext>
            </a:extLst>
          </p:cNvPr>
          <p:cNvCxnSpPr>
            <a:cxnSpLocks/>
          </p:cNvCxnSpPr>
          <p:nvPr/>
        </p:nvCxnSpPr>
        <p:spPr>
          <a:xfrm>
            <a:off x="2731476" y="1848579"/>
            <a:ext cx="1150973" cy="8803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E8BE6791-B325-4132-8852-27C8AAB1676A}"/>
              </a:ext>
            </a:extLst>
          </p:cNvPr>
          <p:cNvCxnSpPr>
            <a:cxnSpLocks/>
          </p:cNvCxnSpPr>
          <p:nvPr/>
        </p:nvCxnSpPr>
        <p:spPr>
          <a:xfrm flipH="1">
            <a:off x="4413329" y="1848578"/>
            <a:ext cx="1090660" cy="8803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5B9D7AE1-5D3E-4EBA-B4EF-B1FC7C591E38}"/>
              </a:ext>
            </a:extLst>
          </p:cNvPr>
          <p:cNvCxnSpPr>
            <a:cxnSpLocks/>
          </p:cNvCxnSpPr>
          <p:nvPr/>
        </p:nvCxnSpPr>
        <p:spPr>
          <a:xfrm flipH="1">
            <a:off x="6011008" y="782515"/>
            <a:ext cx="1116629" cy="10660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ADB7A31F-93B2-4878-A723-06D6987B9D0F}"/>
              </a:ext>
            </a:extLst>
          </p:cNvPr>
          <p:cNvCxnSpPr>
            <a:cxnSpLocks/>
          </p:cNvCxnSpPr>
          <p:nvPr/>
        </p:nvCxnSpPr>
        <p:spPr>
          <a:xfrm flipH="1" flipV="1">
            <a:off x="4410402" y="4121717"/>
            <a:ext cx="1093586" cy="8876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5DE58B4-A6CD-4B74-8424-411496024EBE}"/>
              </a:ext>
            </a:extLst>
          </p:cNvPr>
          <p:cNvCxnSpPr>
            <a:cxnSpLocks/>
          </p:cNvCxnSpPr>
          <p:nvPr/>
        </p:nvCxnSpPr>
        <p:spPr>
          <a:xfrm flipH="1" flipV="1">
            <a:off x="5999286" y="5009414"/>
            <a:ext cx="1128349" cy="10660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15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iano&#10;&#10;Description générée automatiquement">
            <a:extLst>
              <a:ext uri="{FF2B5EF4-FFF2-40B4-BE49-F238E27FC236}">
                <a16:creationId xmlns:a16="http://schemas.microsoft.com/office/drawing/2014/main" id="{82FB4A9D-4D7D-4233-8501-092AF6FA9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45" y="0"/>
            <a:ext cx="9201509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5E6441A-B90B-4EBB-AE54-77AF2E4E069D}"/>
              </a:ext>
            </a:extLst>
          </p:cNvPr>
          <p:cNvSpPr txBox="1"/>
          <p:nvPr/>
        </p:nvSpPr>
        <p:spPr>
          <a:xfrm>
            <a:off x="3257113" y="5518108"/>
            <a:ext cx="46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7E2470A-0D1B-4244-9C79-C1094CEBEA69}"/>
              </a:ext>
            </a:extLst>
          </p:cNvPr>
          <p:cNvSpPr txBox="1"/>
          <p:nvPr/>
        </p:nvSpPr>
        <p:spPr>
          <a:xfrm>
            <a:off x="1926216" y="5518108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C2C2C39-C15A-4827-B96A-5CB6EC46C261}"/>
              </a:ext>
            </a:extLst>
          </p:cNvPr>
          <p:cNvSpPr txBox="1"/>
          <p:nvPr/>
        </p:nvSpPr>
        <p:spPr>
          <a:xfrm>
            <a:off x="4588420" y="5518107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ED9B678-9059-4578-9790-81891ACA74DF}"/>
              </a:ext>
            </a:extLst>
          </p:cNvPr>
          <p:cNvSpPr txBox="1"/>
          <p:nvPr/>
        </p:nvSpPr>
        <p:spPr>
          <a:xfrm>
            <a:off x="7141328" y="5518106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G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4CFE84-5A2A-425F-B969-BFF0DEC684EB}"/>
              </a:ext>
            </a:extLst>
          </p:cNvPr>
          <p:cNvSpPr txBox="1"/>
          <p:nvPr/>
        </p:nvSpPr>
        <p:spPr>
          <a:xfrm>
            <a:off x="8538368" y="5518105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0179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338EE57-3FB6-48BB-8A3B-F7E76A519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" y="1195952"/>
            <a:ext cx="12167667" cy="432873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1742E93-7B64-4FE0-BAE3-328F5278457A}"/>
              </a:ext>
            </a:extLst>
          </p:cNvPr>
          <p:cNvSpPr txBox="1"/>
          <p:nvPr/>
        </p:nvSpPr>
        <p:spPr>
          <a:xfrm>
            <a:off x="4356678" y="43846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627124-48F2-46AF-AFC7-EB12B49E13B3}"/>
              </a:ext>
            </a:extLst>
          </p:cNvPr>
          <p:cNvSpPr txBox="1"/>
          <p:nvPr/>
        </p:nvSpPr>
        <p:spPr>
          <a:xfrm>
            <a:off x="5300386" y="420000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8543B8-3992-4111-A0E0-A062F2A6AA1F}"/>
              </a:ext>
            </a:extLst>
          </p:cNvPr>
          <p:cNvSpPr txBox="1"/>
          <p:nvPr/>
        </p:nvSpPr>
        <p:spPr>
          <a:xfrm>
            <a:off x="6215295" y="39479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E3795B-45D9-4658-919C-3104B31339FF}"/>
              </a:ext>
            </a:extLst>
          </p:cNvPr>
          <p:cNvSpPr txBox="1"/>
          <p:nvPr/>
        </p:nvSpPr>
        <p:spPr>
          <a:xfrm>
            <a:off x="7167795" y="37632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F4A8449-5BD4-4E3D-B7B7-784B99F7A2FF}"/>
              </a:ext>
            </a:extLst>
          </p:cNvPr>
          <p:cNvSpPr txBox="1"/>
          <p:nvPr/>
        </p:nvSpPr>
        <p:spPr>
          <a:xfrm>
            <a:off x="8537331" y="3578626"/>
            <a:ext cx="38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E6D0989-0C4A-489A-A62F-015B19A10E54}"/>
              </a:ext>
            </a:extLst>
          </p:cNvPr>
          <p:cNvSpPr txBox="1"/>
          <p:nvPr/>
        </p:nvSpPr>
        <p:spPr>
          <a:xfrm>
            <a:off x="9417985" y="33603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1072BDE-E768-4B10-A8EA-C5B93634AC58}"/>
              </a:ext>
            </a:extLst>
          </p:cNvPr>
          <p:cNvSpPr txBox="1"/>
          <p:nvPr/>
        </p:nvSpPr>
        <p:spPr>
          <a:xfrm>
            <a:off x="10300146" y="3096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9258F09-4D07-415C-9BF5-7571D9E702A1}"/>
              </a:ext>
            </a:extLst>
          </p:cNvPr>
          <p:cNvSpPr txBox="1"/>
          <p:nvPr/>
        </p:nvSpPr>
        <p:spPr>
          <a:xfrm>
            <a:off x="11164261" y="2911854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C6D3F62-C041-428E-AE51-CBA94F336D95}"/>
              </a:ext>
            </a:extLst>
          </p:cNvPr>
          <p:cNvSpPr txBox="1"/>
          <p:nvPr/>
        </p:nvSpPr>
        <p:spPr>
          <a:xfrm>
            <a:off x="398215" y="2236932"/>
            <a:ext cx="4106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</a:t>
            </a:r>
          </a:p>
          <a:p>
            <a:r>
              <a:rPr lang="en-US" sz="2800" dirty="0">
                <a:solidFill>
                  <a:srgbClr val="002060"/>
                </a:solidFill>
              </a:rPr>
              <a:t>D</a:t>
            </a:r>
          </a:p>
          <a:p>
            <a:r>
              <a:rPr lang="en-US" sz="2800" dirty="0">
                <a:solidFill>
                  <a:srgbClr val="002060"/>
                </a:solidFill>
              </a:rPr>
              <a:t>B</a:t>
            </a:r>
          </a:p>
          <a:p>
            <a:r>
              <a:rPr lang="en-US" sz="2800" dirty="0">
                <a:solidFill>
                  <a:srgbClr val="002060"/>
                </a:solidFill>
              </a:rPr>
              <a:t>G</a:t>
            </a:r>
          </a:p>
          <a:p>
            <a:r>
              <a:rPr lang="en-US" sz="2800" dirty="0">
                <a:solidFill>
                  <a:srgbClr val="002060"/>
                </a:solidFill>
              </a:rPr>
              <a:t>E</a:t>
            </a:r>
            <a:endParaRPr lang="fr-FR" sz="2800" dirty="0">
              <a:solidFill>
                <a:srgbClr val="00206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1944F73-85A5-4B8C-B664-98929996011C}"/>
              </a:ext>
            </a:extLst>
          </p:cNvPr>
          <p:cNvSpPr txBox="1"/>
          <p:nvPr/>
        </p:nvSpPr>
        <p:spPr>
          <a:xfrm>
            <a:off x="124776" y="2021488"/>
            <a:ext cx="4106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G</a:t>
            </a:r>
          </a:p>
          <a:p>
            <a:r>
              <a:rPr lang="en-US" sz="2800" dirty="0">
                <a:solidFill>
                  <a:srgbClr val="0070C0"/>
                </a:solidFill>
              </a:rPr>
              <a:t>E</a:t>
            </a:r>
          </a:p>
          <a:p>
            <a:r>
              <a:rPr lang="en-US" sz="2800" dirty="0">
                <a:solidFill>
                  <a:srgbClr val="0070C0"/>
                </a:solidFill>
              </a:rPr>
              <a:t>C</a:t>
            </a:r>
          </a:p>
          <a:p>
            <a:r>
              <a:rPr lang="en-US" sz="2800" dirty="0">
                <a:solidFill>
                  <a:srgbClr val="0070C0"/>
                </a:solidFill>
              </a:rPr>
              <a:t>A</a:t>
            </a:r>
          </a:p>
          <a:p>
            <a:r>
              <a:rPr lang="en-US" sz="2800" dirty="0">
                <a:solidFill>
                  <a:srgbClr val="0070C0"/>
                </a:solidFill>
              </a:rPr>
              <a:t>F</a:t>
            </a:r>
          </a:p>
          <a:p>
            <a:r>
              <a:rPr lang="en-US" sz="2800" dirty="0">
                <a:solidFill>
                  <a:srgbClr val="0070C0"/>
                </a:solidFill>
              </a:rPr>
              <a:t>D</a:t>
            </a:r>
            <a:endParaRPr lang="fr-FR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9ED0CB-FA37-4AC3-B964-70E3F245ECAE}"/>
              </a:ext>
            </a:extLst>
          </p:cNvPr>
          <p:cNvSpPr/>
          <p:nvPr/>
        </p:nvSpPr>
        <p:spPr>
          <a:xfrm>
            <a:off x="3121270" y="571500"/>
            <a:ext cx="465993" cy="58380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D4CEBD5-7D84-4BC5-8439-545F40AC3471}"/>
                  </a:ext>
                </a:extLst>
              </p:cNvPr>
              <p:cNvSpPr/>
              <p:nvPr/>
            </p:nvSpPr>
            <p:spPr>
              <a:xfrm>
                <a:off x="1424354" y="3103684"/>
                <a:ext cx="1230923" cy="773723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D4CEBD5-7D84-4BC5-8439-545F40AC3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354" y="3103684"/>
                <a:ext cx="1230923" cy="7737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E448714-E2FB-4973-B960-29C47EAA8C5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655277" y="3490546"/>
            <a:ext cx="4659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0B3150E-B58F-44CC-9DC2-79E6C01C65ED}"/>
              </a:ext>
            </a:extLst>
          </p:cNvPr>
          <p:cNvCxnSpPr/>
          <p:nvPr/>
        </p:nvCxnSpPr>
        <p:spPr>
          <a:xfrm flipV="1">
            <a:off x="2655277" y="571500"/>
            <a:ext cx="465993" cy="25321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528FEA9-2E7D-4E50-A83A-BD2C7BEEDCF8}"/>
              </a:ext>
            </a:extLst>
          </p:cNvPr>
          <p:cNvCxnSpPr>
            <a:cxnSpLocks/>
          </p:cNvCxnSpPr>
          <p:nvPr/>
        </p:nvCxnSpPr>
        <p:spPr>
          <a:xfrm>
            <a:off x="2655277" y="3877407"/>
            <a:ext cx="465993" cy="253218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0434BB-78A7-410C-8B6B-F6AFCD5ABC5B}"/>
                  </a:ext>
                </a:extLst>
              </p:cNvPr>
              <p:cNvSpPr/>
              <p:nvPr/>
            </p:nvSpPr>
            <p:spPr>
              <a:xfrm>
                <a:off x="8371742" y="246183"/>
                <a:ext cx="465993" cy="28575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0434BB-78A7-410C-8B6B-F6AFCD5AB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742" y="246183"/>
                <a:ext cx="465993" cy="28575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C7DA496-33CB-47D4-A14F-8478FB03431D}"/>
                  </a:ext>
                </a:extLst>
              </p:cNvPr>
              <p:cNvSpPr/>
              <p:nvPr/>
            </p:nvSpPr>
            <p:spPr>
              <a:xfrm>
                <a:off x="8371741" y="3754316"/>
                <a:ext cx="465993" cy="28575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C7DA496-33CB-47D4-A14F-8478FB034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741" y="3754316"/>
                <a:ext cx="465993" cy="2857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2C351D2-64A3-4250-ACEC-78071BBEA3EF}"/>
              </a:ext>
            </a:extLst>
          </p:cNvPr>
          <p:cNvCxnSpPr>
            <a:cxnSpLocks/>
          </p:cNvCxnSpPr>
          <p:nvPr/>
        </p:nvCxnSpPr>
        <p:spPr>
          <a:xfrm flipV="1">
            <a:off x="3587263" y="5569928"/>
            <a:ext cx="1893275" cy="8396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3AEEB3A-3446-4882-B8CB-E02057B61DAF}"/>
              </a:ext>
            </a:extLst>
          </p:cNvPr>
          <p:cNvCxnSpPr>
            <a:cxnSpLocks/>
          </p:cNvCxnSpPr>
          <p:nvPr/>
        </p:nvCxnSpPr>
        <p:spPr>
          <a:xfrm>
            <a:off x="3587262" y="571500"/>
            <a:ext cx="1776778" cy="71657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69897E9-15F3-4EA3-8120-59D7E417FA05}"/>
              </a:ext>
            </a:extLst>
          </p:cNvPr>
          <p:cNvCxnSpPr>
            <a:cxnSpLocks/>
          </p:cNvCxnSpPr>
          <p:nvPr/>
        </p:nvCxnSpPr>
        <p:spPr>
          <a:xfrm>
            <a:off x="3587261" y="571500"/>
            <a:ext cx="1893277" cy="422470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9719425-0BA4-4029-9D20-40513EA1C1A1}"/>
              </a:ext>
            </a:extLst>
          </p:cNvPr>
          <p:cNvCxnSpPr>
            <a:cxnSpLocks/>
          </p:cNvCxnSpPr>
          <p:nvPr/>
        </p:nvCxnSpPr>
        <p:spPr>
          <a:xfrm flipV="1">
            <a:off x="3587260" y="2061795"/>
            <a:ext cx="1776780" cy="43477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39BEA63-9E9F-4299-9096-4062C397DD26}"/>
                  </a:ext>
                </a:extLst>
              </p:cNvPr>
              <p:cNvSpPr/>
              <p:nvPr/>
            </p:nvSpPr>
            <p:spPr>
              <a:xfrm>
                <a:off x="5364040" y="1288072"/>
                <a:ext cx="1230923" cy="773723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39BEA63-9E9F-4299-9096-4062C397D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40" y="1288072"/>
                <a:ext cx="1230923" cy="7737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FF86A8-13FE-4029-A589-39A2635BA978}"/>
                  </a:ext>
                </a:extLst>
              </p:cNvPr>
              <p:cNvSpPr/>
              <p:nvPr/>
            </p:nvSpPr>
            <p:spPr>
              <a:xfrm>
                <a:off x="5480538" y="4796205"/>
                <a:ext cx="1230923" cy="773723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FF86A8-13FE-4029-A589-39A2635BA9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538" y="4796205"/>
                <a:ext cx="1230923" cy="7737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050C9D20-F2D1-433F-8764-C9903EDF1B22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3587263" y="3490546"/>
            <a:ext cx="1893275" cy="1692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46B05350-12E0-487D-BE90-7DE1D2E7A0F8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 flipV="1">
            <a:off x="3587263" y="1674934"/>
            <a:ext cx="1776777" cy="1815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CA25ACE-1E5D-41B3-A1ED-1F6921D737B5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>
            <a:off x="6594963" y="1674934"/>
            <a:ext cx="17767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537674A-B532-4762-8422-37CA068891BF}"/>
              </a:ext>
            </a:extLst>
          </p:cNvPr>
          <p:cNvCxnSpPr>
            <a:cxnSpLocks/>
            <a:stCxn id="33" idx="3"/>
            <a:endCxn id="18" idx="1"/>
          </p:cNvCxnSpPr>
          <p:nvPr/>
        </p:nvCxnSpPr>
        <p:spPr>
          <a:xfrm>
            <a:off x="6711461" y="5183067"/>
            <a:ext cx="1660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14A64701-90C1-405D-AC21-88FA83327963}"/>
              </a:ext>
            </a:extLst>
          </p:cNvPr>
          <p:cNvCxnSpPr>
            <a:cxnSpLocks/>
          </p:cNvCxnSpPr>
          <p:nvPr/>
        </p:nvCxnSpPr>
        <p:spPr>
          <a:xfrm flipV="1">
            <a:off x="6594963" y="246184"/>
            <a:ext cx="1776778" cy="10418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C7A8E2EF-52B1-44E8-8917-20CCFE7E9AF5}"/>
              </a:ext>
            </a:extLst>
          </p:cNvPr>
          <p:cNvCxnSpPr>
            <a:cxnSpLocks/>
          </p:cNvCxnSpPr>
          <p:nvPr/>
        </p:nvCxnSpPr>
        <p:spPr>
          <a:xfrm>
            <a:off x="6594963" y="2061796"/>
            <a:ext cx="1776778" cy="10418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F5CFE0E3-18F3-4772-BF9F-9F061AB0F53A}"/>
              </a:ext>
            </a:extLst>
          </p:cNvPr>
          <p:cNvCxnSpPr>
            <a:cxnSpLocks/>
          </p:cNvCxnSpPr>
          <p:nvPr/>
        </p:nvCxnSpPr>
        <p:spPr>
          <a:xfrm flipV="1">
            <a:off x="6711461" y="3754316"/>
            <a:ext cx="1660280" cy="104189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D16D1C4-A51C-4700-B323-326CCA81C30B}"/>
              </a:ext>
            </a:extLst>
          </p:cNvPr>
          <p:cNvCxnSpPr>
            <a:cxnSpLocks/>
          </p:cNvCxnSpPr>
          <p:nvPr/>
        </p:nvCxnSpPr>
        <p:spPr>
          <a:xfrm>
            <a:off x="6711461" y="5569928"/>
            <a:ext cx="1660280" cy="10418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3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7FDBB8-D4FD-4825-AFB5-95E5CE90B810}"/>
              </a:ext>
            </a:extLst>
          </p:cNvPr>
          <p:cNvSpPr/>
          <p:nvPr/>
        </p:nvSpPr>
        <p:spPr>
          <a:xfrm>
            <a:off x="263768" y="2382011"/>
            <a:ext cx="3112477" cy="7480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18C413A-6C3F-48FA-B383-4BF01391607E}"/>
                  </a:ext>
                </a:extLst>
              </p:cNvPr>
              <p:cNvSpPr txBox="1"/>
              <p:nvPr/>
            </p:nvSpPr>
            <p:spPr>
              <a:xfrm>
                <a:off x="5407269" y="378069"/>
                <a:ext cx="148745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18C413A-6C3F-48FA-B383-4BF013916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269" y="378069"/>
                <a:ext cx="1487458" cy="390748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4589A53-59E9-4016-8A28-9F260726CD66}"/>
                  </a:ext>
                </a:extLst>
              </p:cNvPr>
              <p:cNvSpPr txBox="1"/>
              <p:nvPr/>
            </p:nvSpPr>
            <p:spPr>
              <a:xfrm>
                <a:off x="263768" y="1664677"/>
                <a:ext cx="809965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4589A53-59E9-4016-8A28-9F260726C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68" y="1664677"/>
                <a:ext cx="809965" cy="371961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E7DF530-3AB7-4244-AC46-C158FCD13634}"/>
                  </a:ext>
                </a:extLst>
              </p:cNvPr>
              <p:cNvSpPr txBox="1"/>
              <p:nvPr/>
            </p:nvSpPr>
            <p:spPr>
              <a:xfrm>
                <a:off x="1820006" y="1664677"/>
                <a:ext cx="885371" cy="372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E7DF530-3AB7-4244-AC46-C158FCD13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006" y="1664677"/>
                <a:ext cx="885371" cy="372666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0EC5B55-FC6A-4F05-93E4-1CB608B35453}"/>
                  </a:ext>
                </a:extLst>
              </p:cNvPr>
              <p:cNvSpPr txBox="1"/>
              <p:nvPr/>
            </p:nvSpPr>
            <p:spPr>
              <a:xfrm>
                <a:off x="1241525" y="1667306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0EC5B55-FC6A-4F05-93E4-1CB608B35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525" y="1667306"/>
                <a:ext cx="4106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8A80B76-24A0-4FA0-BD61-7D584F7E3CF4}"/>
              </a:ext>
            </a:extLst>
          </p:cNvPr>
          <p:cNvCxnSpPr>
            <a:stCxn id="10" idx="2"/>
          </p:cNvCxnSpPr>
          <p:nvPr/>
        </p:nvCxnSpPr>
        <p:spPr>
          <a:xfrm flipH="1">
            <a:off x="668750" y="2036638"/>
            <a:ext cx="1" cy="34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09DF7A2-ACBF-4365-8900-EDD1E05E0F5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262692" y="2037343"/>
            <a:ext cx="0" cy="34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CB1FC0E-761E-44FD-BF99-B55A673CE339}"/>
              </a:ext>
            </a:extLst>
          </p:cNvPr>
          <p:cNvSpPr/>
          <p:nvPr/>
        </p:nvSpPr>
        <p:spPr>
          <a:xfrm>
            <a:off x="3781227" y="2385701"/>
            <a:ext cx="3112477" cy="7473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CA9355-949C-4E39-B429-43571E2ECE17}"/>
              </a:ext>
            </a:extLst>
          </p:cNvPr>
          <p:cNvSpPr/>
          <p:nvPr/>
        </p:nvSpPr>
        <p:spPr>
          <a:xfrm>
            <a:off x="8815755" y="2382010"/>
            <a:ext cx="3112477" cy="7473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PoE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80AFD6E7-C7C4-4476-B5F2-7E31F3B87FD0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flipH="1">
            <a:off x="1820006" y="3130063"/>
            <a:ext cx="1" cy="43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1382C99-2843-45CD-A10F-B3B59FE237F0}"/>
                  </a:ext>
                </a:extLst>
              </p:cNvPr>
              <p:cNvSpPr txBox="1"/>
              <p:nvPr/>
            </p:nvSpPr>
            <p:spPr>
              <a:xfrm>
                <a:off x="1433169" y="3569677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1382C99-2843-45CD-A10F-B3B59FE23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169" y="3569677"/>
                <a:ext cx="773673" cy="369332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86C988D-8059-4CE0-8C52-9AEBFB316B11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820005" y="3939009"/>
            <a:ext cx="1" cy="30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Forme libre : forme 82">
            <a:extLst>
              <a:ext uri="{FF2B5EF4-FFF2-40B4-BE49-F238E27FC236}">
                <a16:creationId xmlns:a16="http://schemas.microsoft.com/office/drawing/2014/main" id="{C308E6C7-1929-4E8A-86FE-B91EF69AA89F}"/>
              </a:ext>
            </a:extLst>
          </p:cNvPr>
          <p:cNvSpPr/>
          <p:nvPr/>
        </p:nvSpPr>
        <p:spPr>
          <a:xfrm>
            <a:off x="2998185" y="803564"/>
            <a:ext cx="3134760" cy="1570183"/>
          </a:xfrm>
          <a:custGeom>
            <a:avLst/>
            <a:gdLst>
              <a:gd name="connsiteX0" fmla="*/ 3186545 w 3186545"/>
              <a:gd name="connsiteY0" fmla="*/ 0 h 1597891"/>
              <a:gd name="connsiteX1" fmla="*/ 1034473 w 3186545"/>
              <a:gd name="connsiteY1" fmla="*/ 341745 h 1597891"/>
              <a:gd name="connsiteX2" fmla="*/ 27709 w 3186545"/>
              <a:gd name="connsiteY2" fmla="*/ 1357745 h 1597891"/>
              <a:gd name="connsiteX3" fmla="*/ 0 w 3186545"/>
              <a:gd name="connsiteY3" fmla="*/ 1597891 h 1597891"/>
              <a:gd name="connsiteX0" fmla="*/ 3186545 w 3186545"/>
              <a:gd name="connsiteY0" fmla="*/ 0 h 1597891"/>
              <a:gd name="connsiteX1" fmla="*/ 979055 w 3186545"/>
              <a:gd name="connsiteY1" fmla="*/ 314036 h 1597891"/>
              <a:gd name="connsiteX2" fmla="*/ 27709 w 3186545"/>
              <a:gd name="connsiteY2" fmla="*/ 1357745 h 1597891"/>
              <a:gd name="connsiteX3" fmla="*/ 0 w 3186545"/>
              <a:gd name="connsiteY3" fmla="*/ 1597891 h 1597891"/>
              <a:gd name="connsiteX0" fmla="*/ 3186545 w 3186545"/>
              <a:gd name="connsiteY0" fmla="*/ 0 h 1597891"/>
              <a:gd name="connsiteX1" fmla="*/ 979055 w 3186545"/>
              <a:gd name="connsiteY1" fmla="*/ 314036 h 1597891"/>
              <a:gd name="connsiteX2" fmla="*/ 27709 w 3186545"/>
              <a:gd name="connsiteY2" fmla="*/ 1357745 h 1597891"/>
              <a:gd name="connsiteX3" fmla="*/ 0 w 3186545"/>
              <a:gd name="connsiteY3" fmla="*/ 1597891 h 1597891"/>
              <a:gd name="connsiteX0" fmla="*/ 3186545 w 3186545"/>
              <a:gd name="connsiteY0" fmla="*/ 0 h 1597891"/>
              <a:gd name="connsiteX1" fmla="*/ 979055 w 3186545"/>
              <a:gd name="connsiteY1" fmla="*/ 314036 h 1597891"/>
              <a:gd name="connsiteX2" fmla="*/ 27709 w 3186545"/>
              <a:gd name="connsiteY2" fmla="*/ 1357745 h 1597891"/>
              <a:gd name="connsiteX3" fmla="*/ 0 w 3186545"/>
              <a:gd name="connsiteY3" fmla="*/ 1597891 h 1597891"/>
              <a:gd name="connsiteX0" fmla="*/ 3186545 w 3186545"/>
              <a:gd name="connsiteY0" fmla="*/ 0 h 1597891"/>
              <a:gd name="connsiteX1" fmla="*/ 979055 w 3186545"/>
              <a:gd name="connsiteY1" fmla="*/ 314036 h 1597891"/>
              <a:gd name="connsiteX2" fmla="*/ 27709 w 3186545"/>
              <a:gd name="connsiteY2" fmla="*/ 1357745 h 1597891"/>
              <a:gd name="connsiteX3" fmla="*/ 0 w 3186545"/>
              <a:gd name="connsiteY3" fmla="*/ 1597891 h 1597891"/>
              <a:gd name="connsiteX0" fmla="*/ 3193977 w 3193977"/>
              <a:gd name="connsiteY0" fmla="*/ 0 h 1597891"/>
              <a:gd name="connsiteX1" fmla="*/ 986487 w 3193977"/>
              <a:gd name="connsiteY1" fmla="*/ 314036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193977 w 3193977"/>
              <a:gd name="connsiteY0" fmla="*/ 0 h 1597891"/>
              <a:gd name="connsiteX1" fmla="*/ 986487 w 3193977"/>
              <a:gd name="connsiteY1" fmla="*/ 314036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193977 w 3193977"/>
              <a:gd name="connsiteY0" fmla="*/ 0 h 1597891"/>
              <a:gd name="connsiteX1" fmla="*/ 1014196 w 3193977"/>
              <a:gd name="connsiteY1" fmla="*/ 471054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193977 w 3193977"/>
              <a:gd name="connsiteY0" fmla="*/ 0 h 1597891"/>
              <a:gd name="connsiteX1" fmla="*/ 1014196 w 3193977"/>
              <a:gd name="connsiteY1" fmla="*/ 471054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193977 w 3193977"/>
              <a:gd name="connsiteY0" fmla="*/ 0 h 1597891"/>
              <a:gd name="connsiteX1" fmla="*/ 1014196 w 3193977"/>
              <a:gd name="connsiteY1" fmla="*/ 471054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193977 w 3193977"/>
              <a:gd name="connsiteY0" fmla="*/ 0 h 1597891"/>
              <a:gd name="connsiteX1" fmla="*/ 1014196 w 3193977"/>
              <a:gd name="connsiteY1" fmla="*/ 471054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193977 w 3193977"/>
              <a:gd name="connsiteY0" fmla="*/ 0 h 1597891"/>
              <a:gd name="connsiteX1" fmla="*/ 1014196 w 3193977"/>
              <a:gd name="connsiteY1" fmla="*/ 471054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193977 w 3193977"/>
              <a:gd name="connsiteY0" fmla="*/ 0 h 1597891"/>
              <a:gd name="connsiteX1" fmla="*/ 1014196 w 3193977"/>
              <a:gd name="connsiteY1" fmla="*/ 471054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205836 w 3205836"/>
              <a:gd name="connsiteY0" fmla="*/ 0 h 1597891"/>
              <a:gd name="connsiteX1" fmla="*/ 1026055 w 3205836"/>
              <a:gd name="connsiteY1" fmla="*/ 471054 h 1597891"/>
              <a:gd name="connsiteX2" fmla="*/ 47000 w 3205836"/>
              <a:gd name="connsiteY2" fmla="*/ 1357745 h 1597891"/>
              <a:gd name="connsiteX3" fmla="*/ 19291 w 3205836"/>
              <a:gd name="connsiteY3" fmla="*/ 1597891 h 1597891"/>
              <a:gd name="connsiteX0" fmla="*/ 3200238 w 3200238"/>
              <a:gd name="connsiteY0" fmla="*/ 0 h 1625601"/>
              <a:gd name="connsiteX1" fmla="*/ 1020457 w 3200238"/>
              <a:gd name="connsiteY1" fmla="*/ 471054 h 1625601"/>
              <a:gd name="connsiteX2" fmla="*/ 41402 w 3200238"/>
              <a:gd name="connsiteY2" fmla="*/ 1357745 h 1625601"/>
              <a:gd name="connsiteX3" fmla="*/ 32166 w 3200238"/>
              <a:gd name="connsiteY3" fmla="*/ 1625601 h 1625601"/>
              <a:gd name="connsiteX0" fmla="*/ 3192268 w 3192268"/>
              <a:gd name="connsiteY0" fmla="*/ 0 h 1477819"/>
              <a:gd name="connsiteX1" fmla="*/ 1012487 w 3192268"/>
              <a:gd name="connsiteY1" fmla="*/ 471054 h 1477819"/>
              <a:gd name="connsiteX2" fmla="*/ 33432 w 3192268"/>
              <a:gd name="connsiteY2" fmla="*/ 1357745 h 1477819"/>
              <a:gd name="connsiteX3" fmla="*/ 61141 w 3192268"/>
              <a:gd name="connsiteY3" fmla="*/ 1477819 h 1477819"/>
              <a:gd name="connsiteX0" fmla="*/ 3200237 w 3200237"/>
              <a:gd name="connsiteY0" fmla="*/ 0 h 1616365"/>
              <a:gd name="connsiteX1" fmla="*/ 1020456 w 3200237"/>
              <a:gd name="connsiteY1" fmla="*/ 471054 h 1616365"/>
              <a:gd name="connsiteX2" fmla="*/ 41401 w 3200237"/>
              <a:gd name="connsiteY2" fmla="*/ 1357745 h 1616365"/>
              <a:gd name="connsiteX3" fmla="*/ 32164 w 3200237"/>
              <a:gd name="connsiteY3" fmla="*/ 1616365 h 1616365"/>
              <a:gd name="connsiteX0" fmla="*/ 3202425 w 3202425"/>
              <a:gd name="connsiteY0" fmla="*/ 0 h 1616365"/>
              <a:gd name="connsiteX1" fmla="*/ 1022644 w 3202425"/>
              <a:gd name="connsiteY1" fmla="*/ 471054 h 1616365"/>
              <a:gd name="connsiteX2" fmla="*/ 43589 w 3202425"/>
              <a:gd name="connsiteY2" fmla="*/ 1357745 h 1616365"/>
              <a:gd name="connsiteX3" fmla="*/ 34352 w 3202425"/>
              <a:gd name="connsiteY3" fmla="*/ 1616365 h 1616365"/>
              <a:gd name="connsiteX0" fmla="*/ 3190179 w 3190179"/>
              <a:gd name="connsiteY0" fmla="*/ 0 h 1616365"/>
              <a:gd name="connsiteX1" fmla="*/ 1010398 w 3190179"/>
              <a:gd name="connsiteY1" fmla="*/ 471054 h 1616365"/>
              <a:gd name="connsiteX2" fmla="*/ 31343 w 3190179"/>
              <a:gd name="connsiteY2" fmla="*/ 1357745 h 1616365"/>
              <a:gd name="connsiteX3" fmla="*/ 22106 w 3190179"/>
              <a:gd name="connsiteY3" fmla="*/ 1616365 h 1616365"/>
              <a:gd name="connsiteX0" fmla="*/ 3168073 w 3168073"/>
              <a:gd name="connsiteY0" fmla="*/ 0 h 1616365"/>
              <a:gd name="connsiteX1" fmla="*/ 988292 w 3168073"/>
              <a:gd name="connsiteY1" fmla="*/ 471054 h 1616365"/>
              <a:gd name="connsiteX2" fmla="*/ 64655 w 3168073"/>
              <a:gd name="connsiteY2" fmla="*/ 1052945 h 1616365"/>
              <a:gd name="connsiteX3" fmla="*/ 0 w 3168073"/>
              <a:gd name="connsiteY3" fmla="*/ 1616365 h 1616365"/>
              <a:gd name="connsiteX0" fmla="*/ 3134760 w 3134760"/>
              <a:gd name="connsiteY0" fmla="*/ 0 h 1607129"/>
              <a:gd name="connsiteX1" fmla="*/ 954979 w 3134760"/>
              <a:gd name="connsiteY1" fmla="*/ 471054 h 1607129"/>
              <a:gd name="connsiteX2" fmla="*/ 31342 w 3134760"/>
              <a:gd name="connsiteY2" fmla="*/ 1052945 h 1607129"/>
              <a:gd name="connsiteX3" fmla="*/ 22106 w 3134760"/>
              <a:gd name="connsiteY3" fmla="*/ 1607129 h 1607129"/>
              <a:gd name="connsiteX0" fmla="*/ 3134760 w 3134760"/>
              <a:gd name="connsiteY0" fmla="*/ 0 h 1570183"/>
              <a:gd name="connsiteX1" fmla="*/ 954979 w 3134760"/>
              <a:gd name="connsiteY1" fmla="*/ 471054 h 1570183"/>
              <a:gd name="connsiteX2" fmla="*/ 31342 w 3134760"/>
              <a:gd name="connsiteY2" fmla="*/ 1052945 h 1570183"/>
              <a:gd name="connsiteX3" fmla="*/ 22106 w 3134760"/>
              <a:gd name="connsiteY3" fmla="*/ 1570183 h 1570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4760" h="1570183">
                <a:moveTo>
                  <a:pt x="3134760" y="0"/>
                </a:moveTo>
                <a:cubicBezTo>
                  <a:pt x="2288094" y="427952"/>
                  <a:pt x="1349064" y="310957"/>
                  <a:pt x="954979" y="471054"/>
                </a:cubicBezTo>
                <a:cubicBezTo>
                  <a:pt x="573210" y="578812"/>
                  <a:pt x="43657" y="899007"/>
                  <a:pt x="31342" y="1052945"/>
                </a:cubicBezTo>
                <a:cubicBezTo>
                  <a:pt x="-33312" y="1151466"/>
                  <a:pt x="22106" y="1453188"/>
                  <a:pt x="22106" y="1570183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Forme libre : forme 83">
            <a:extLst>
              <a:ext uri="{FF2B5EF4-FFF2-40B4-BE49-F238E27FC236}">
                <a16:creationId xmlns:a16="http://schemas.microsoft.com/office/drawing/2014/main" id="{FDD060BD-781F-46D9-932F-43BC66D84E52}"/>
              </a:ext>
            </a:extLst>
          </p:cNvPr>
          <p:cNvSpPr/>
          <p:nvPr/>
        </p:nvSpPr>
        <p:spPr>
          <a:xfrm>
            <a:off x="2198255" y="1994795"/>
            <a:ext cx="1911927" cy="1782877"/>
          </a:xfrm>
          <a:custGeom>
            <a:avLst/>
            <a:gdLst>
              <a:gd name="connsiteX0" fmla="*/ 0 w 1911927"/>
              <a:gd name="connsiteY0" fmla="*/ 1782618 h 1782618"/>
              <a:gd name="connsiteX1" fmla="*/ 1302327 w 1911927"/>
              <a:gd name="connsiteY1" fmla="*/ 720436 h 1782618"/>
              <a:gd name="connsiteX2" fmla="*/ 1681018 w 1911927"/>
              <a:gd name="connsiteY2" fmla="*/ 0 h 1782618"/>
              <a:gd name="connsiteX3" fmla="*/ 1911927 w 1911927"/>
              <a:gd name="connsiteY3" fmla="*/ 387927 h 1782618"/>
              <a:gd name="connsiteX0" fmla="*/ 0 w 1911927"/>
              <a:gd name="connsiteY0" fmla="*/ 1782618 h 1782618"/>
              <a:gd name="connsiteX1" fmla="*/ 1302327 w 1911927"/>
              <a:gd name="connsiteY1" fmla="*/ 720436 h 1782618"/>
              <a:gd name="connsiteX2" fmla="*/ 1681018 w 1911927"/>
              <a:gd name="connsiteY2" fmla="*/ 0 h 1782618"/>
              <a:gd name="connsiteX3" fmla="*/ 1911927 w 1911927"/>
              <a:gd name="connsiteY3" fmla="*/ 387927 h 1782618"/>
              <a:gd name="connsiteX0" fmla="*/ 0 w 1911927"/>
              <a:gd name="connsiteY0" fmla="*/ 1782618 h 1782618"/>
              <a:gd name="connsiteX1" fmla="*/ 1302327 w 1911927"/>
              <a:gd name="connsiteY1" fmla="*/ 720436 h 1782618"/>
              <a:gd name="connsiteX2" fmla="*/ 1681018 w 1911927"/>
              <a:gd name="connsiteY2" fmla="*/ 0 h 1782618"/>
              <a:gd name="connsiteX3" fmla="*/ 1911927 w 1911927"/>
              <a:gd name="connsiteY3" fmla="*/ 387927 h 1782618"/>
              <a:gd name="connsiteX0" fmla="*/ 0 w 1911927"/>
              <a:gd name="connsiteY0" fmla="*/ 1782618 h 1782618"/>
              <a:gd name="connsiteX1" fmla="*/ 1302327 w 1911927"/>
              <a:gd name="connsiteY1" fmla="*/ 720436 h 1782618"/>
              <a:gd name="connsiteX2" fmla="*/ 1681018 w 1911927"/>
              <a:gd name="connsiteY2" fmla="*/ 0 h 1782618"/>
              <a:gd name="connsiteX3" fmla="*/ 1911927 w 1911927"/>
              <a:gd name="connsiteY3" fmla="*/ 387927 h 1782618"/>
              <a:gd name="connsiteX0" fmla="*/ 0 w 1911927"/>
              <a:gd name="connsiteY0" fmla="*/ 1782618 h 1782618"/>
              <a:gd name="connsiteX1" fmla="*/ 1302327 w 1911927"/>
              <a:gd name="connsiteY1" fmla="*/ 720436 h 1782618"/>
              <a:gd name="connsiteX2" fmla="*/ 1681018 w 1911927"/>
              <a:gd name="connsiteY2" fmla="*/ 0 h 1782618"/>
              <a:gd name="connsiteX3" fmla="*/ 1911927 w 1911927"/>
              <a:gd name="connsiteY3" fmla="*/ 387927 h 1782618"/>
              <a:gd name="connsiteX0" fmla="*/ 0 w 1911927"/>
              <a:gd name="connsiteY0" fmla="*/ 1782618 h 1782618"/>
              <a:gd name="connsiteX1" fmla="*/ 1302327 w 1911927"/>
              <a:gd name="connsiteY1" fmla="*/ 720436 h 1782618"/>
              <a:gd name="connsiteX2" fmla="*/ 1681018 w 1911927"/>
              <a:gd name="connsiteY2" fmla="*/ 0 h 1782618"/>
              <a:gd name="connsiteX3" fmla="*/ 1911927 w 1911927"/>
              <a:gd name="connsiteY3" fmla="*/ 387927 h 1782618"/>
              <a:gd name="connsiteX0" fmla="*/ 0 w 1911927"/>
              <a:gd name="connsiteY0" fmla="*/ 1782850 h 1782850"/>
              <a:gd name="connsiteX1" fmla="*/ 1302327 w 1911927"/>
              <a:gd name="connsiteY1" fmla="*/ 720668 h 1782850"/>
              <a:gd name="connsiteX2" fmla="*/ 1681018 w 1911927"/>
              <a:gd name="connsiteY2" fmla="*/ 232 h 1782850"/>
              <a:gd name="connsiteX3" fmla="*/ 1911927 w 1911927"/>
              <a:gd name="connsiteY3" fmla="*/ 388159 h 1782850"/>
              <a:gd name="connsiteX0" fmla="*/ 0 w 1912309"/>
              <a:gd name="connsiteY0" fmla="*/ 1782897 h 1782897"/>
              <a:gd name="connsiteX1" fmla="*/ 1302327 w 1912309"/>
              <a:gd name="connsiteY1" fmla="*/ 720715 h 1782897"/>
              <a:gd name="connsiteX2" fmla="*/ 1681018 w 1912309"/>
              <a:gd name="connsiteY2" fmla="*/ 279 h 1782897"/>
              <a:gd name="connsiteX3" fmla="*/ 1911927 w 1912309"/>
              <a:gd name="connsiteY3" fmla="*/ 388206 h 1782897"/>
              <a:gd name="connsiteX0" fmla="*/ 0 w 1911927"/>
              <a:gd name="connsiteY0" fmla="*/ 1782877 h 1782877"/>
              <a:gd name="connsiteX1" fmla="*/ 1302327 w 1911927"/>
              <a:gd name="connsiteY1" fmla="*/ 720695 h 1782877"/>
              <a:gd name="connsiteX2" fmla="*/ 1681018 w 1911927"/>
              <a:gd name="connsiteY2" fmla="*/ 259 h 1782877"/>
              <a:gd name="connsiteX3" fmla="*/ 1911927 w 1911927"/>
              <a:gd name="connsiteY3" fmla="*/ 388186 h 178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1927" h="1782877">
                <a:moveTo>
                  <a:pt x="0" y="1782877"/>
                </a:moveTo>
                <a:cubicBezTo>
                  <a:pt x="738909" y="1752089"/>
                  <a:pt x="1302327" y="1425738"/>
                  <a:pt x="1302327" y="720695"/>
                </a:cubicBezTo>
                <a:cubicBezTo>
                  <a:pt x="1317721" y="268113"/>
                  <a:pt x="1462425" y="27968"/>
                  <a:pt x="1681018" y="259"/>
                </a:cubicBezTo>
                <a:cubicBezTo>
                  <a:pt x="1850352" y="-8977"/>
                  <a:pt x="1908847" y="231168"/>
                  <a:pt x="1911927" y="38818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3E4EA90E-C20E-4B0A-8DD0-990F0463DF95}"/>
                  </a:ext>
                </a:extLst>
              </p:cNvPr>
              <p:cNvSpPr txBox="1"/>
              <p:nvPr/>
            </p:nvSpPr>
            <p:spPr>
              <a:xfrm>
                <a:off x="3980776" y="1647125"/>
                <a:ext cx="809965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3E4EA90E-C20E-4B0A-8DD0-990F0463D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776" y="1647125"/>
                <a:ext cx="809965" cy="372474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5C20E3AE-A994-492F-9211-B6A3C8304689}"/>
                  </a:ext>
                </a:extLst>
              </p:cNvPr>
              <p:cNvSpPr txBox="1"/>
              <p:nvPr/>
            </p:nvSpPr>
            <p:spPr>
              <a:xfrm>
                <a:off x="5537014" y="1647125"/>
                <a:ext cx="885371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5C20E3AE-A994-492F-9211-B6A3C8304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014" y="1647125"/>
                <a:ext cx="885371" cy="373179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B4643778-5B16-4EC5-801D-75A160A54EC8}"/>
                  </a:ext>
                </a:extLst>
              </p:cNvPr>
              <p:cNvSpPr txBox="1"/>
              <p:nvPr/>
            </p:nvSpPr>
            <p:spPr>
              <a:xfrm>
                <a:off x="4958533" y="1649754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B4643778-5B16-4EC5-801D-75A160A54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533" y="1649754"/>
                <a:ext cx="4106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CA3E20C1-5C65-44A0-B5CF-9132D0F2CADC}"/>
              </a:ext>
            </a:extLst>
          </p:cNvPr>
          <p:cNvCxnSpPr>
            <a:stCxn id="85" idx="2"/>
          </p:cNvCxnSpPr>
          <p:nvPr/>
        </p:nvCxnSpPr>
        <p:spPr>
          <a:xfrm>
            <a:off x="4385759" y="2019599"/>
            <a:ext cx="1" cy="34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7AFC59EC-7F20-4EDD-ACAC-CA9C9E433393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5979700" y="2020304"/>
            <a:ext cx="1" cy="34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71854ED1-A436-4A06-AC86-730CB0A36298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5319322" y="3144277"/>
            <a:ext cx="5320" cy="43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E7238738-EF5D-4513-AD59-0F7DF3EAE7E2}"/>
                  </a:ext>
                </a:extLst>
              </p:cNvPr>
              <p:cNvSpPr txBox="1"/>
              <p:nvPr/>
            </p:nvSpPr>
            <p:spPr>
              <a:xfrm>
                <a:off x="4932483" y="3583891"/>
                <a:ext cx="784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E7238738-EF5D-4513-AD59-0F7DF3EAE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483" y="3583891"/>
                <a:ext cx="784317" cy="369332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2A4F62E0-22DF-4EAF-9834-528E81B1B402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5324642" y="3953223"/>
            <a:ext cx="0" cy="29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78B08F32-F87D-4639-9C62-34388E043D4C}"/>
              </a:ext>
            </a:extLst>
          </p:cNvPr>
          <p:cNvCxnSpPr>
            <a:cxnSpLocks/>
            <a:stCxn id="24" idx="2"/>
            <a:endCxn id="99" idx="0"/>
          </p:cNvCxnSpPr>
          <p:nvPr/>
        </p:nvCxnSpPr>
        <p:spPr>
          <a:xfrm>
            <a:off x="10371994" y="3129357"/>
            <a:ext cx="1" cy="44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DC8EB52D-AEE9-40A7-9D05-F5B66B6BDD45}"/>
                  </a:ext>
                </a:extLst>
              </p:cNvPr>
              <p:cNvSpPr txBox="1"/>
              <p:nvPr/>
            </p:nvSpPr>
            <p:spPr>
              <a:xfrm>
                <a:off x="9960151" y="3569859"/>
                <a:ext cx="823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DC8EB52D-AEE9-40A7-9D05-F5B66B6BD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151" y="3569859"/>
                <a:ext cx="823687" cy="369332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CEEF4CCC-6524-4C77-8DD7-297B2FCBC8F7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10371995" y="3939191"/>
            <a:ext cx="0" cy="37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20456837-122F-42F8-8DDD-A34A58B937A0}"/>
                  </a:ext>
                </a:extLst>
              </p:cNvPr>
              <p:cNvSpPr txBox="1"/>
              <p:nvPr/>
            </p:nvSpPr>
            <p:spPr>
              <a:xfrm>
                <a:off x="9093990" y="1651735"/>
                <a:ext cx="828368" cy="37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20456837-122F-42F8-8DDD-A34A58B93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990" y="1651735"/>
                <a:ext cx="828368" cy="372603"/>
              </a:xfrm>
              <a:prstGeom prst="rect">
                <a:avLst/>
              </a:prstGeom>
              <a:blipFill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7BA4C64-DDD9-49FB-8D62-5C827BBF79B0}"/>
                  </a:ext>
                </a:extLst>
              </p:cNvPr>
              <p:cNvSpPr txBox="1"/>
              <p:nvPr/>
            </p:nvSpPr>
            <p:spPr>
              <a:xfrm>
                <a:off x="10650228" y="1651735"/>
                <a:ext cx="885371" cy="373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7BA4C64-DDD9-49FB-8D62-5C827BBF7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228" y="1651735"/>
                <a:ext cx="885371" cy="373307"/>
              </a:xfrm>
              <a:prstGeom prst="rect">
                <a:avLst/>
              </a:prstGeom>
              <a:blipFill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02657AA-16F4-4CB2-A538-B567590194F2}"/>
                  </a:ext>
                </a:extLst>
              </p:cNvPr>
              <p:cNvSpPr txBox="1"/>
              <p:nvPr/>
            </p:nvSpPr>
            <p:spPr>
              <a:xfrm>
                <a:off x="10071747" y="1654364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02657AA-16F4-4CB2-A538-B56759019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747" y="1654364"/>
                <a:ext cx="41068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D9C04EF9-3885-4928-9D61-1439B781D5E3}"/>
              </a:ext>
            </a:extLst>
          </p:cNvPr>
          <p:cNvCxnSpPr>
            <a:stCxn id="105" idx="2"/>
          </p:cNvCxnSpPr>
          <p:nvPr/>
        </p:nvCxnSpPr>
        <p:spPr>
          <a:xfrm flipH="1">
            <a:off x="9498974" y="2024338"/>
            <a:ext cx="9200" cy="34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BBD641A9-397D-4B58-B12D-7D2A60163A21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11092914" y="2025042"/>
            <a:ext cx="1" cy="34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Forme libre : forme 109">
            <a:extLst>
              <a:ext uri="{FF2B5EF4-FFF2-40B4-BE49-F238E27FC236}">
                <a16:creationId xmlns:a16="http://schemas.microsoft.com/office/drawing/2014/main" id="{99B6BAE8-6B50-42F1-9B4E-D357F739037E}"/>
              </a:ext>
            </a:extLst>
          </p:cNvPr>
          <p:cNvSpPr/>
          <p:nvPr/>
        </p:nvSpPr>
        <p:spPr>
          <a:xfrm>
            <a:off x="6132945" y="812800"/>
            <a:ext cx="539332" cy="1560945"/>
          </a:xfrm>
          <a:custGeom>
            <a:avLst/>
            <a:gdLst>
              <a:gd name="connsiteX0" fmla="*/ 0 w 535710"/>
              <a:gd name="connsiteY0" fmla="*/ 0 h 1560945"/>
              <a:gd name="connsiteX1" fmla="*/ 508000 w 535710"/>
              <a:gd name="connsiteY1" fmla="*/ 711200 h 1560945"/>
              <a:gd name="connsiteX2" fmla="*/ 535710 w 535710"/>
              <a:gd name="connsiteY2" fmla="*/ 1560945 h 1560945"/>
              <a:gd name="connsiteX0" fmla="*/ 0 w 535710"/>
              <a:gd name="connsiteY0" fmla="*/ 0 h 1560945"/>
              <a:gd name="connsiteX1" fmla="*/ 508000 w 535710"/>
              <a:gd name="connsiteY1" fmla="*/ 711200 h 1560945"/>
              <a:gd name="connsiteX2" fmla="*/ 535710 w 535710"/>
              <a:gd name="connsiteY2" fmla="*/ 1560945 h 1560945"/>
              <a:gd name="connsiteX0" fmla="*/ 0 w 535710"/>
              <a:gd name="connsiteY0" fmla="*/ 0 h 1560945"/>
              <a:gd name="connsiteX1" fmla="*/ 508000 w 535710"/>
              <a:gd name="connsiteY1" fmla="*/ 711200 h 1560945"/>
              <a:gd name="connsiteX2" fmla="*/ 535710 w 535710"/>
              <a:gd name="connsiteY2" fmla="*/ 1560945 h 1560945"/>
              <a:gd name="connsiteX0" fmla="*/ 0 w 539332"/>
              <a:gd name="connsiteY0" fmla="*/ 0 h 1560945"/>
              <a:gd name="connsiteX1" fmla="*/ 508000 w 539332"/>
              <a:gd name="connsiteY1" fmla="*/ 711200 h 1560945"/>
              <a:gd name="connsiteX2" fmla="*/ 535710 w 539332"/>
              <a:gd name="connsiteY2" fmla="*/ 1560945 h 1560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332" h="1560945">
                <a:moveTo>
                  <a:pt x="0" y="0"/>
                </a:moveTo>
                <a:cubicBezTo>
                  <a:pt x="3078" y="237067"/>
                  <a:pt x="347903" y="400242"/>
                  <a:pt x="508000" y="711200"/>
                </a:cubicBezTo>
                <a:cubicBezTo>
                  <a:pt x="563419" y="763539"/>
                  <a:pt x="526473" y="1277697"/>
                  <a:pt x="535710" y="156094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Forme libre : forme 110">
            <a:extLst>
              <a:ext uri="{FF2B5EF4-FFF2-40B4-BE49-F238E27FC236}">
                <a16:creationId xmlns:a16="http://schemas.microsoft.com/office/drawing/2014/main" id="{2288C7A1-167D-4FBB-8A3E-1ACFD7FDACEC}"/>
              </a:ext>
            </a:extLst>
          </p:cNvPr>
          <p:cNvSpPr/>
          <p:nvPr/>
        </p:nvSpPr>
        <p:spPr>
          <a:xfrm>
            <a:off x="6132945" y="812800"/>
            <a:ext cx="5560291" cy="1570182"/>
          </a:xfrm>
          <a:custGeom>
            <a:avLst/>
            <a:gdLst>
              <a:gd name="connsiteX0" fmla="*/ 0 w 5560291"/>
              <a:gd name="connsiteY0" fmla="*/ 0 h 1570182"/>
              <a:gd name="connsiteX1" fmla="*/ 1838037 w 5560291"/>
              <a:gd name="connsiteY1" fmla="*/ 350982 h 1570182"/>
              <a:gd name="connsiteX2" fmla="*/ 4959928 w 5560291"/>
              <a:gd name="connsiteY2" fmla="*/ 360218 h 1570182"/>
              <a:gd name="connsiteX3" fmla="*/ 5532582 w 5560291"/>
              <a:gd name="connsiteY3" fmla="*/ 988291 h 1570182"/>
              <a:gd name="connsiteX4" fmla="*/ 5560291 w 5560291"/>
              <a:gd name="connsiteY4" fmla="*/ 1570182 h 1570182"/>
              <a:gd name="connsiteX0" fmla="*/ 0 w 5560291"/>
              <a:gd name="connsiteY0" fmla="*/ 0 h 1570182"/>
              <a:gd name="connsiteX1" fmla="*/ 1838037 w 5560291"/>
              <a:gd name="connsiteY1" fmla="*/ 350982 h 1570182"/>
              <a:gd name="connsiteX2" fmla="*/ 4959928 w 5560291"/>
              <a:gd name="connsiteY2" fmla="*/ 360218 h 1570182"/>
              <a:gd name="connsiteX3" fmla="*/ 5532582 w 5560291"/>
              <a:gd name="connsiteY3" fmla="*/ 988291 h 1570182"/>
              <a:gd name="connsiteX4" fmla="*/ 5560291 w 5560291"/>
              <a:gd name="connsiteY4" fmla="*/ 1570182 h 1570182"/>
              <a:gd name="connsiteX0" fmla="*/ 0 w 5560291"/>
              <a:gd name="connsiteY0" fmla="*/ 0 h 1570182"/>
              <a:gd name="connsiteX1" fmla="*/ 1838037 w 5560291"/>
              <a:gd name="connsiteY1" fmla="*/ 350982 h 1570182"/>
              <a:gd name="connsiteX2" fmla="*/ 4959928 w 5560291"/>
              <a:gd name="connsiteY2" fmla="*/ 360218 h 1570182"/>
              <a:gd name="connsiteX3" fmla="*/ 5532582 w 5560291"/>
              <a:gd name="connsiteY3" fmla="*/ 988291 h 1570182"/>
              <a:gd name="connsiteX4" fmla="*/ 5560291 w 5560291"/>
              <a:gd name="connsiteY4" fmla="*/ 1570182 h 1570182"/>
              <a:gd name="connsiteX0" fmla="*/ 0 w 5560291"/>
              <a:gd name="connsiteY0" fmla="*/ 0 h 1570182"/>
              <a:gd name="connsiteX1" fmla="*/ 1838037 w 5560291"/>
              <a:gd name="connsiteY1" fmla="*/ 350982 h 1570182"/>
              <a:gd name="connsiteX2" fmla="*/ 4959928 w 5560291"/>
              <a:gd name="connsiteY2" fmla="*/ 360218 h 1570182"/>
              <a:gd name="connsiteX3" fmla="*/ 5532582 w 5560291"/>
              <a:gd name="connsiteY3" fmla="*/ 988291 h 1570182"/>
              <a:gd name="connsiteX4" fmla="*/ 5560291 w 5560291"/>
              <a:gd name="connsiteY4" fmla="*/ 1570182 h 1570182"/>
              <a:gd name="connsiteX0" fmla="*/ 0 w 5560291"/>
              <a:gd name="connsiteY0" fmla="*/ 0 h 1570182"/>
              <a:gd name="connsiteX1" fmla="*/ 1838037 w 5560291"/>
              <a:gd name="connsiteY1" fmla="*/ 350982 h 1570182"/>
              <a:gd name="connsiteX2" fmla="*/ 4959928 w 5560291"/>
              <a:gd name="connsiteY2" fmla="*/ 360218 h 1570182"/>
              <a:gd name="connsiteX3" fmla="*/ 5532582 w 5560291"/>
              <a:gd name="connsiteY3" fmla="*/ 988291 h 1570182"/>
              <a:gd name="connsiteX4" fmla="*/ 5560291 w 5560291"/>
              <a:gd name="connsiteY4" fmla="*/ 1570182 h 157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0291" h="1570182">
                <a:moveTo>
                  <a:pt x="0" y="0"/>
                </a:moveTo>
                <a:cubicBezTo>
                  <a:pt x="58498" y="172412"/>
                  <a:pt x="1188413" y="326352"/>
                  <a:pt x="1838037" y="350982"/>
                </a:cubicBezTo>
                <a:lnTo>
                  <a:pt x="4959928" y="360218"/>
                </a:lnTo>
                <a:cubicBezTo>
                  <a:pt x="5363249" y="357139"/>
                  <a:pt x="5526424" y="677333"/>
                  <a:pt x="5532582" y="988291"/>
                </a:cubicBezTo>
                <a:lnTo>
                  <a:pt x="5560291" y="1570182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6EEBBFD8-06B7-43A8-A645-A02E6FEBAAE3}"/>
              </a:ext>
            </a:extLst>
          </p:cNvPr>
          <p:cNvSpPr/>
          <p:nvPr/>
        </p:nvSpPr>
        <p:spPr>
          <a:xfrm>
            <a:off x="5689600" y="1911746"/>
            <a:ext cx="3389745" cy="1902871"/>
          </a:xfrm>
          <a:custGeom>
            <a:avLst/>
            <a:gdLst>
              <a:gd name="connsiteX0" fmla="*/ 0 w 3389745"/>
              <a:gd name="connsiteY0" fmla="*/ 1902691 h 1902691"/>
              <a:gd name="connsiteX1" fmla="*/ 1311564 w 3389745"/>
              <a:gd name="connsiteY1" fmla="*/ 1902691 h 1902691"/>
              <a:gd name="connsiteX2" fmla="*/ 2161309 w 3389745"/>
              <a:gd name="connsiteY2" fmla="*/ 849746 h 1902691"/>
              <a:gd name="connsiteX3" fmla="*/ 2798618 w 3389745"/>
              <a:gd name="connsiteY3" fmla="*/ 0 h 1902691"/>
              <a:gd name="connsiteX4" fmla="*/ 3389745 w 3389745"/>
              <a:gd name="connsiteY4" fmla="*/ 480291 h 1902691"/>
              <a:gd name="connsiteX0" fmla="*/ 0 w 3389745"/>
              <a:gd name="connsiteY0" fmla="*/ 1902691 h 1902691"/>
              <a:gd name="connsiteX1" fmla="*/ 1311564 w 3389745"/>
              <a:gd name="connsiteY1" fmla="*/ 1902691 h 1902691"/>
              <a:gd name="connsiteX2" fmla="*/ 2161309 w 3389745"/>
              <a:gd name="connsiteY2" fmla="*/ 849746 h 1902691"/>
              <a:gd name="connsiteX3" fmla="*/ 2798618 w 3389745"/>
              <a:gd name="connsiteY3" fmla="*/ 0 h 1902691"/>
              <a:gd name="connsiteX4" fmla="*/ 3389745 w 3389745"/>
              <a:gd name="connsiteY4" fmla="*/ 480291 h 1902691"/>
              <a:gd name="connsiteX0" fmla="*/ 0 w 3389745"/>
              <a:gd name="connsiteY0" fmla="*/ 1902691 h 1902691"/>
              <a:gd name="connsiteX1" fmla="*/ 1311564 w 3389745"/>
              <a:gd name="connsiteY1" fmla="*/ 1902691 h 1902691"/>
              <a:gd name="connsiteX2" fmla="*/ 2161309 w 3389745"/>
              <a:gd name="connsiteY2" fmla="*/ 849746 h 1902691"/>
              <a:gd name="connsiteX3" fmla="*/ 2798618 w 3389745"/>
              <a:gd name="connsiteY3" fmla="*/ 0 h 1902691"/>
              <a:gd name="connsiteX4" fmla="*/ 3389745 w 3389745"/>
              <a:gd name="connsiteY4" fmla="*/ 480291 h 1902691"/>
              <a:gd name="connsiteX0" fmla="*/ 0 w 3389745"/>
              <a:gd name="connsiteY0" fmla="*/ 1902691 h 1902691"/>
              <a:gd name="connsiteX1" fmla="*/ 1311564 w 3389745"/>
              <a:gd name="connsiteY1" fmla="*/ 1902691 h 1902691"/>
              <a:gd name="connsiteX2" fmla="*/ 2161309 w 3389745"/>
              <a:gd name="connsiteY2" fmla="*/ 849746 h 1902691"/>
              <a:gd name="connsiteX3" fmla="*/ 2798618 w 3389745"/>
              <a:gd name="connsiteY3" fmla="*/ 0 h 1902691"/>
              <a:gd name="connsiteX4" fmla="*/ 3389745 w 3389745"/>
              <a:gd name="connsiteY4" fmla="*/ 480291 h 1902691"/>
              <a:gd name="connsiteX0" fmla="*/ 0 w 3389745"/>
              <a:gd name="connsiteY0" fmla="*/ 1902691 h 1902691"/>
              <a:gd name="connsiteX1" fmla="*/ 1311564 w 3389745"/>
              <a:gd name="connsiteY1" fmla="*/ 1902691 h 1902691"/>
              <a:gd name="connsiteX2" fmla="*/ 2161309 w 3389745"/>
              <a:gd name="connsiteY2" fmla="*/ 849746 h 1902691"/>
              <a:gd name="connsiteX3" fmla="*/ 2798618 w 3389745"/>
              <a:gd name="connsiteY3" fmla="*/ 0 h 1902691"/>
              <a:gd name="connsiteX4" fmla="*/ 3389745 w 3389745"/>
              <a:gd name="connsiteY4" fmla="*/ 480291 h 1902691"/>
              <a:gd name="connsiteX0" fmla="*/ 0 w 3389745"/>
              <a:gd name="connsiteY0" fmla="*/ 1902776 h 1902776"/>
              <a:gd name="connsiteX1" fmla="*/ 1311564 w 3389745"/>
              <a:gd name="connsiteY1" fmla="*/ 1902776 h 1902776"/>
              <a:gd name="connsiteX2" fmla="*/ 2161309 w 3389745"/>
              <a:gd name="connsiteY2" fmla="*/ 849831 h 1902776"/>
              <a:gd name="connsiteX3" fmla="*/ 2798618 w 3389745"/>
              <a:gd name="connsiteY3" fmla="*/ 85 h 1902776"/>
              <a:gd name="connsiteX4" fmla="*/ 3389745 w 3389745"/>
              <a:gd name="connsiteY4" fmla="*/ 480376 h 1902776"/>
              <a:gd name="connsiteX0" fmla="*/ 0 w 3389745"/>
              <a:gd name="connsiteY0" fmla="*/ 1902871 h 1902871"/>
              <a:gd name="connsiteX1" fmla="*/ 1311564 w 3389745"/>
              <a:gd name="connsiteY1" fmla="*/ 1902871 h 1902871"/>
              <a:gd name="connsiteX2" fmla="*/ 2161309 w 3389745"/>
              <a:gd name="connsiteY2" fmla="*/ 849926 h 1902871"/>
              <a:gd name="connsiteX3" fmla="*/ 2798618 w 3389745"/>
              <a:gd name="connsiteY3" fmla="*/ 180 h 1902871"/>
              <a:gd name="connsiteX4" fmla="*/ 3389745 w 3389745"/>
              <a:gd name="connsiteY4" fmla="*/ 480471 h 190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9745" h="1902871">
                <a:moveTo>
                  <a:pt x="0" y="1902871"/>
                </a:moveTo>
                <a:lnTo>
                  <a:pt x="1311564" y="1902871"/>
                </a:lnTo>
                <a:cubicBezTo>
                  <a:pt x="1945794" y="1884398"/>
                  <a:pt x="2155152" y="1376398"/>
                  <a:pt x="2161309" y="849926"/>
                </a:cubicBezTo>
                <a:cubicBezTo>
                  <a:pt x="2179781" y="474313"/>
                  <a:pt x="2327564" y="15575"/>
                  <a:pt x="2798618" y="180"/>
                </a:cubicBezTo>
                <a:cubicBezTo>
                  <a:pt x="3318933" y="-5978"/>
                  <a:pt x="3377431" y="144883"/>
                  <a:pt x="3389745" y="48047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4873DA0F-CF4E-4061-A5E7-CA44FC8DC5CD}"/>
                  </a:ext>
                </a:extLst>
              </p:cNvPr>
              <p:cNvSpPr txBox="1"/>
              <p:nvPr/>
            </p:nvSpPr>
            <p:spPr>
              <a:xfrm>
                <a:off x="7337761" y="2580688"/>
                <a:ext cx="101556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4873DA0F-CF4E-4061-A5E7-CA44FC8DC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761" y="2580688"/>
                <a:ext cx="101556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4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D1CAD2-A4FA-4FDD-B85E-4C0FB32BFD17}"/>
              </a:ext>
            </a:extLst>
          </p:cNvPr>
          <p:cNvSpPr/>
          <p:nvPr/>
        </p:nvSpPr>
        <p:spPr>
          <a:xfrm>
            <a:off x="1028700" y="668216"/>
            <a:ext cx="844062" cy="84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6DD21C-418F-4748-8166-8C97148682C7}"/>
              </a:ext>
            </a:extLst>
          </p:cNvPr>
          <p:cNvSpPr/>
          <p:nvPr/>
        </p:nvSpPr>
        <p:spPr>
          <a:xfrm>
            <a:off x="1872762" y="668216"/>
            <a:ext cx="844062" cy="8440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8B3BA-D622-4CC9-AD9A-053D3E646A14}"/>
              </a:ext>
            </a:extLst>
          </p:cNvPr>
          <p:cNvSpPr/>
          <p:nvPr/>
        </p:nvSpPr>
        <p:spPr>
          <a:xfrm>
            <a:off x="2716824" y="668216"/>
            <a:ext cx="844062" cy="8440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1DDE8E-4BE9-48ED-A934-721E3ED1A334}"/>
              </a:ext>
            </a:extLst>
          </p:cNvPr>
          <p:cNvSpPr/>
          <p:nvPr/>
        </p:nvSpPr>
        <p:spPr>
          <a:xfrm>
            <a:off x="3560886" y="668216"/>
            <a:ext cx="844062" cy="84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E34BEB-D12E-4797-BEC4-13E17C5204A7}"/>
              </a:ext>
            </a:extLst>
          </p:cNvPr>
          <p:cNvSpPr/>
          <p:nvPr/>
        </p:nvSpPr>
        <p:spPr>
          <a:xfrm>
            <a:off x="4404948" y="3132993"/>
            <a:ext cx="844062" cy="84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B484A8-29FD-423F-B122-7409F23AED63}"/>
              </a:ext>
            </a:extLst>
          </p:cNvPr>
          <p:cNvSpPr/>
          <p:nvPr/>
        </p:nvSpPr>
        <p:spPr>
          <a:xfrm>
            <a:off x="5249010" y="3132993"/>
            <a:ext cx="844062" cy="8440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4778AA-829A-4916-B66F-3B04ECB1D64A}"/>
              </a:ext>
            </a:extLst>
          </p:cNvPr>
          <p:cNvSpPr/>
          <p:nvPr/>
        </p:nvSpPr>
        <p:spPr>
          <a:xfrm>
            <a:off x="6093072" y="3132993"/>
            <a:ext cx="844062" cy="8440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C60281-F786-4CBD-B93B-A9D441378231}"/>
              </a:ext>
            </a:extLst>
          </p:cNvPr>
          <p:cNvSpPr/>
          <p:nvPr/>
        </p:nvSpPr>
        <p:spPr>
          <a:xfrm>
            <a:off x="6937134" y="3132993"/>
            <a:ext cx="844062" cy="84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F13B37-6C55-4CAF-A607-813188F71A5F}"/>
              </a:ext>
            </a:extLst>
          </p:cNvPr>
          <p:cNvSpPr/>
          <p:nvPr/>
        </p:nvSpPr>
        <p:spPr>
          <a:xfrm>
            <a:off x="4404948" y="668216"/>
            <a:ext cx="844062" cy="84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CD6643-B876-4C92-BC6D-F0BBECE57889}"/>
              </a:ext>
            </a:extLst>
          </p:cNvPr>
          <p:cNvSpPr/>
          <p:nvPr/>
        </p:nvSpPr>
        <p:spPr>
          <a:xfrm>
            <a:off x="5249010" y="668216"/>
            <a:ext cx="844062" cy="8440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DF2C4-0E7D-43BE-9D2A-C04CF7D84F65}"/>
              </a:ext>
            </a:extLst>
          </p:cNvPr>
          <p:cNvSpPr/>
          <p:nvPr/>
        </p:nvSpPr>
        <p:spPr>
          <a:xfrm>
            <a:off x="6093072" y="668216"/>
            <a:ext cx="844062" cy="8440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D0EF5-B086-49C2-83B7-BCB85674D35F}"/>
              </a:ext>
            </a:extLst>
          </p:cNvPr>
          <p:cNvSpPr/>
          <p:nvPr/>
        </p:nvSpPr>
        <p:spPr>
          <a:xfrm>
            <a:off x="6937134" y="668216"/>
            <a:ext cx="844062" cy="84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271E3D-E155-4448-8141-32635DFC89E5}"/>
              </a:ext>
            </a:extLst>
          </p:cNvPr>
          <p:cNvSpPr/>
          <p:nvPr/>
        </p:nvSpPr>
        <p:spPr>
          <a:xfrm>
            <a:off x="7781196" y="668216"/>
            <a:ext cx="844062" cy="84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CD632-CD1F-4A45-9170-7D047B246688}"/>
              </a:ext>
            </a:extLst>
          </p:cNvPr>
          <p:cNvSpPr/>
          <p:nvPr/>
        </p:nvSpPr>
        <p:spPr>
          <a:xfrm>
            <a:off x="8625258" y="668216"/>
            <a:ext cx="844062" cy="8440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6CB5F2-F971-48D5-BCB8-35F2E4F0A3BA}"/>
              </a:ext>
            </a:extLst>
          </p:cNvPr>
          <p:cNvSpPr/>
          <p:nvPr/>
        </p:nvSpPr>
        <p:spPr>
          <a:xfrm>
            <a:off x="9469320" y="668216"/>
            <a:ext cx="844062" cy="8440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23E30D-E152-4801-BC64-EDDAADAB31A7}"/>
              </a:ext>
            </a:extLst>
          </p:cNvPr>
          <p:cNvSpPr/>
          <p:nvPr/>
        </p:nvSpPr>
        <p:spPr>
          <a:xfrm>
            <a:off x="10313382" y="668216"/>
            <a:ext cx="844062" cy="84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fr-FR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BC0A4A0-6DF4-4B67-B902-D6948DFC47F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1450731" y="1512278"/>
            <a:ext cx="3376248" cy="1620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8FAF222-FFD6-42BB-BAAD-8BF7EE491B67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4826979" y="1512278"/>
            <a:ext cx="0" cy="1620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17EDF00-BE0C-45CD-B126-B8FE803B96E0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 flipH="1">
            <a:off x="4826979" y="1512278"/>
            <a:ext cx="3376248" cy="1620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13CD6F0-06D4-4EF3-B3B7-043864AD674E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294793" y="1512278"/>
            <a:ext cx="3376248" cy="1620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181296F3-20CA-4BDF-8AAD-2AA7503A0C38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5671041" y="1512278"/>
            <a:ext cx="0" cy="1620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D1F5E7A7-BDE1-41B8-981C-E14349C1F48E}"/>
              </a:ext>
            </a:extLst>
          </p:cNvPr>
          <p:cNvCxnSpPr>
            <a:cxnSpLocks/>
            <a:stCxn id="18" idx="2"/>
            <a:endCxn id="10" idx="0"/>
          </p:cNvCxnSpPr>
          <p:nvPr/>
        </p:nvCxnSpPr>
        <p:spPr>
          <a:xfrm flipH="1">
            <a:off x="5671041" y="1512278"/>
            <a:ext cx="3376248" cy="1620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C66CEE7A-2E04-4F02-A25A-5F5B6431C9A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3138855" y="1512278"/>
            <a:ext cx="3376248" cy="1620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CB4975C-B6D4-45F0-B783-52E22C2EA38C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>
            <a:off x="6515103" y="1512278"/>
            <a:ext cx="0" cy="1620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9991A6E7-0DF6-4E72-9403-7C58F3E3DD4C}"/>
              </a:ext>
            </a:extLst>
          </p:cNvPr>
          <p:cNvCxnSpPr>
            <a:cxnSpLocks/>
            <a:stCxn id="19" idx="2"/>
            <a:endCxn id="11" idx="0"/>
          </p:cNvCxnSpPr>
          <p:nvPr/>
        </p:nvCxnSpPr>
        <p:spPr>
          <a:xfrm flipH="1">
            <a:off x="6515103" y="1512278"/>
            <a:ext cx="3376248" cy="1620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816F18E5-40E1-4AD0-B44C-0ADACF0BE7D8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 flipH="1">
            <a:off x="7359165" y="1512278"/>
            <a:ext cx="3376248" cy="1620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1DBFB2E0-9CD3-41E2-A37A-BE5843A7A7B1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>
            <a:off x="7359165" y="1512278"/>
            <a:ext cx="0" cy="1620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05D5C1BA-076D-4598-AB4F-2BBF99F7344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982917" y="1512278"/>
            <a:ext cx="3376248" cy="1620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C0C712D6-4A7E-429B-9DFD-871196CDE035}"/>
              </a:ext>
            </a:extLst>
          </p:cNvPr>
          <p:cNvSpPr txBox="1"/>
          <p:nvPr/>
        </p:nvSpPr>
        <p:spPr>
          <a:xfrm>
            <a:off x="1233364" y="36048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A1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E84D8D7-35F1-40CC-A053-96C1D4D33C19}"/>
              </a:ext>
            </a:extLst>
          </p:cNvPr>
          <p:cNvSpPr txBox="1"/>
          <p:nvPr/>
        </p:nvSpPr>
        <p:spPr>
          <a:xfrm>
            <a:off x="4609612" y="36048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A2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DBE8F25-FAE6-4C15-9177-6612113F74B9}"/>
              </a:ext>
            </a:extLst>
          </p:cNvPr>
          <p:cNvSpPr txBox="1"/>
          <p:nvPr/>
        </p:nvSpPr>
        <p:spPr>
          <a:xfrm>
            <a:off x="7985860" y="36048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A3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F199E5E-B6F5-493B-8DF3-1EB1C9B79CCA}"/>
              </a:ext>
            </a:extLst>
          </p:cNvPr>
          <p:cNvSpPr txBox="1"/>
          <p:nvPr/>
        </p:nvSpPr>
        <p:spPr>
          <a:xfrm>
            <a:off x="4668121" y="39770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CCA6869A-D766-47BD-BDDD-0570A6046994}"/>
              </a:ext>
            </a:extLst>
          </p:cNvPr>
          <p:cNvSpPr txBox="1"/>
          <p:nvPr/>
        </p:nvSpPr>
        <p:spPr>
          <a:xfrm>
            <a:off x="4524457" y="27636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5929556-7637-4AF6-8F81-19B4959F91A6}"/>
              </a:ext>
            </a:extLst>
          </p:cNvPr>
          <p:cNvSpPr txBox="1"/>
          <p:nvPr/>
        </p:nvSpPr>
        <p:spPr>
          <a:xfrm>
            <a:off x="2077426" y="36048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B1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32C3017C-1380-4545-ADA3-13F0DBB601A6}"/>
              </a:ext>
            </a:extLst>
          </p:cNvPr>
          <p:cNvSpPr txBox="1"/>
          <p:nvPr/>
        </p:nvSpPr>
        <p:spPr>
          <a:xfrm>
            <a:off x="5444978" y="36048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B2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3477227C-6BCC-4705-9EE5-5B25C174D9C3}"/>
              </a:ext>
            </a:extLst>
          </p:cNvPr>
          <p:cNvSpPr txBox="1"/>
          <p:nvPr/>
        </p:nvSpPr>
        <p:spPr>
          <a:xfrm>
            <a:off x="8842625" y="36048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B3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5C0D253-F9C0-4954-8619-4C306B2B5F62}"/>
              </a:ext>
            </a:extLst>
          </p:cNvPr>
          <p:cNvSpPr txBox="1"/>
          <p:nvPr/>
        </p:nvSpPr>
        <p:spPr>
          <a:xfrm>
            <a:off x="5512183" y="39770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85E7202B-D92E-4C3C-ACC2-0EB659658440}"/>
              </a:ext>
            </a:extLst>
          </p:cNvPr>
          <p:cNvSpPr txBox="1"/>
          <p:nvPr/>
        </p:nvSpPr>
        <p:spPr>
          <a:xfrm>
            <a:off x="5370158" y="27636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+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4A978C98-5B4C-4AC5-AE4F-BBAC44A77308}"/>
              </a:ext>
            </a:extLst>
          </p:cNvPr>
          <p:cNvSpPr txBox="1"/>
          <p:nvPr/>
        </p:nvSpPr>
        <p:spPr>
          <a:xfrm>
            <a:off x="2915137" y="36048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C1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37DDBC29-AE7D-4CD1-AFA4-8B9215B0B04B}"/>
              </a:ext>
            </a:extLst>
          </p:cNvPr>
          <p:cNvSpPr txBox="1"/>
          <p:nvPr/>
        </p:nvSpPr>
        <p:spPr>
          <a:xfrm>
            <a:off x="6320304" y="36048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C2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2D7E5AB-2157-4FFB-979C-286FC95F0BFB}"/>
              </a:ext>
            </a:extLst>
          </p:cNvPr>
          <p:cNvSpPr txBox="1"/>
          <p:nvPr/>
        </p:nvSpPr>
        <p:spPr>
          <a:xfrm>
            <a:off x="9678793" y="36048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C3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77CB7628-5AFD-4930-ABA3-6A4D4329FF3A}"/>
              </a:ext>
            </a:extLst>
          </p:cNvPr>
          <p:cNvSpPr txBox="1"/>
          <p:nvPr/>
        </p:nvSpPr>
        <p:spPr>
          <a:xfrm>
            <a:off x="6357847" y="39770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FCF6D91C-BA70-4B87-9D4E-6A5584EFD434}"/>
              </a:ext>
            </a:extLst>
          </p:cNvPr>
          <p:cNvSpPr txBox="1"/>
          <p:nvPr/>
        </p:nvSpPr>
        <p:spPr>
          <a:xfrm>
            <a:off x="6211814" y="27636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+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7773CFF-D4C6-4AFE-9AF7-7ACAADCC176D}"/>
              </a:ext>
            </a:extLst>
          </p:cNvPr>
          <p:cNvSpPr txBox="1"/>
          <p:nvPr/>
        </p:nvSpPr>
        <p:spPr>
          <a:xfrm>
            <a:off x="3788118" y="36048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D1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37CFAD1-C54E-47C1-B66E-2145BD158062}"/>
              </a:ext>
            </a:extLst>
          </p:cNvPr>
          <p:cNvSpPr txBox="1"/>
          <p:nvPr/>
        </p:nvSpPr>
        <p:spPr>
          <a:xfrm>
            <a:off x="7167616" y="3325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D2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935F4B02-23E6-40FB-B4DA-ABA4831A8E4C}"/>
              </a:ext>
            </a:extLst>
          </p:cNvPr>
          <p:cNvSpPr txBox="1"/>
          <p:nvPr/>
        </p:nvSpPr>
        <p:spPr>
          <a:xfrm>
            <a:off x="10526352" y="35747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D3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4A3C827-B925-4D51-A390-83D380020964}"/>
              </a:ext>
            </a:extLst>
          </p:cNvPr>
          <p:cNvSpPr txBox="1"/>
          <p:nvPr/>
        </p:nvSpPr>
        <p:spPr>
          <a:xfrm>
            <a:off x="7195497" y="397705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9F28B77B-3916-469F-9940-100CAC1BFF11}"/>
              </a:ext>
            </a:extLst>
          </p:cNvPr>
          <p:cNvSpPr txBox="1"/>
          <p:nvPr/>
        </p:nvSpPr>
        <p:spPr>
          <a:xfrm>
            <a:off x="7052668" y="27636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+</a:t>
            </a:r>
            <a:endParaRPr lang="fr-F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87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lipse 34">
            <a:extLst>
              <a:ext uri="{FF2B5EF4-FFF2-40B4-BE49-F238E27FC236}">
                <a16:creationId xmlns:a16="http://schemas.microsoft.com/office/drawing/2014/main" id="{63515375-AB7C-48D4-827D-AA5A3D0715A9}"/>
              </a:ext>
            </a:extLst>
          </p:cNvPr>
          <p:cNvSpPr/>
          <p:nvPr/>
        </p:nvSpPr>
        <p:spPr>
          <a:xfrm>
            <a:off x="3387969" y="553915"/>
            <a:ext cx="5416061" cy="541606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122318-A6A2-4F2B-8F39-7EB83B02D19B}"/>
              </a:ext>
            </a:extLst>
          </p:cNvPr>
          <p:cNvSpPr/>
          <p:nvPr/>
        </p:nvSpPr>
        <p:spPr>
          <a:xfrm>
            <a:off x="5819043" y="0"/>
            <a:ext cx="553915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300007-9BE8-4CEE-B117-BAD958578E31}"/>
              </a:ext>
            </a:extLst>
          </p:cNvPr>
          <p:cNvSpPr/>
          <p:nvPr/>
        </p:nvSpPr>
        <p:spPr>
          <a:xfrm>
            <a:off x="5819041" y="6066691"/>
            <a:ext cx="553915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D#</a:t>
            </a:r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BAA87B-864B-44C7-B068-5C664236ADBD}"/>
              </a:ext>
            </a:extLst>
          </p:cNvPr>
          <p:cNvSpPr/>
          <p:nvPr/>
        </p:nvSpPr>
        <p:spPr>
          <a:xfrm>
            <a:off x="8916866" y="3033345"/>
            <a:ext cx="553915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47FB6F-FB66-4B29-A905-CBB2691E5DE4}"/>
              </a:ext>
            </a:extLst>
          </p:cNvPr>
          <p:cNvSpPr/>
          <p:nvPr/>
        </p:nvSpPr>
        <p:spPr>
          <a:xfrm>
            <a:off x="2666995" y="3033345"/>
            <a:ext cx="553915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F#</a:t>
            </a:r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E68F64-D147-4189-9983-9F7E42B6411F}"/>
              </a:ext>
            </a:extLst>
          </p:cNvPr>
          <p:cNvSpPr/>
          <p:nvPr/>
        </p:nvSpPr>
        <p:spPr>
          <a:xfrm>
            <a:off x="2943952" y="4487007"/>
            <a:ext cx="553915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D19FC0-E911-4116-9A9D-FD35A20A9440}"/>
              </a:ext>
            </a:extLst>
          </p:cNvPr>
          <p:cNvSpPr/>
          <p:nvPr/>
        </p:nvSpPr>
        <p:spPr>
          <a:xfrm>
            <a:off x="4179275" y="5741376"/>
            <a:ext cx="553915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8B8B1-F164-492C-A6F5-68FC67E0B0E5}"/>
              </a:ext>
            </a:extLst>
          </p:cNvPr>
          <p:cNvSpPr/>
          <p:nvPr/>
        </p:nvSpPr>
        <p:spPr>
          <a:xfrm>
            <a:off x="7435357" y="5741376"/>
            <a:ext cx="553915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FDCCCA-4F18-4490-809C-35A2B1EA48F6}"/>
              </a:ext>
            </a:extLst>
          </p:cNvPr>
          <p:cNvSpPr/>
          <p:nvPr/>
        </p:nvSpPr>
        <p:spPr>
          <a:xfrm>
            <a:off x="8694139" y="4487007"/>
            <a:ext cx="553915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D#</a:t>
            </a:r>
            <a:endParaRPr lang="fr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57ACB3-2C5F-46D6-AB05-9BC9EA553BDE}"/>
              </a:ext>
            </a:extLst>
          </p:cNvPr>
          <p:cNvSpPr/>
          <p:nvPr/>
        </p:nvSpPr>
        <p:spPr>
          <a:xfrm>
            <a:off x="8692663" y="1606059"/>
            <a:ext cx="553915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01F736-7F33-47C7-A859-F84D651B3FE9}"/>
              </a:ext>
            </a:extLst>
          </p:cNvPr>
          <p:cNvSpPr/>
          <p:nvPr/>
        </p:nvSpPr>
        <p:spPr>
          <a:xfrm>
            <a:off x="7435357" y="325315"/>
            <a:ext cx="553915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A#</a:t>
            </a:r>
            <a:endParaRPr lang="fr-F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A92D64-AC31-4BF1-8E39-B344935E313B}"/>
              </a:ext>
            </a:extLst>
          </p:cNvPr>
          <p:cNvSpPr/>
          <p:nvPr/>
        </p:nvSpPr>
        <p:spPr>
          <a:xfrm>
            <a:off x="4173414" y="320919"/>
            <a:ext cx="553915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G#</a:t>
            </a:r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078663-3115-46B4-860A-35E3A1D2AFF2}"/>
              </a:ext>
            </a:extLst>
          </p:cNvPr>
          <p:cNvSpPr/>
          <p:nvPr/>
        </p:nvSpPr>
        <p:spPr>
          <a:xfrm>
            <a:off x="2943952" y="1606059"/>
            <a:ext cx="553915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fr-FR" dirty="0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31ECB6C-905D-4873-A305-E2112D29DCBC}"/>
              </a:ext>
            </a:extLst>
          </p:cNvPr>
          <p:cNvCxnSpPr>
            <a:stCxn id="35" idx="0"/>
            <a:endCxn id="35" idx="6"/>
          </p:cNvCxnSpPr>
          <p:nvPr/>
        </p:nvCxnSpPr>
        <p:spPr>
          <a:xfrm>
            <a:off x="6096000" y="553915"/>
            <a:ext cx="2708030" cy="2708031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C757C26-63A2-41CB-AF91-C16A60E4F24A}"/>
              </a:ext>
            </a:extLst>
          </p:cNvPr>
          <p:cNvCxnSpPr>
            <a:cxnSpLocks/>
            <a:stCxn id="35" idx="0"/>
            <a:endCxn id="35" idx="2"/>
          </p:cNvCxnSpPr>
          <p:nvPr/>
        </p:nvCxnSpPr>
        <p:spPr>
          <a:xfrm flipH="1">
            <a:off x="3387969" y="553915"/>
            <a:ext cx="2708031" cy="2708031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96D25314-7A18-477A-9F39-BCA48C88646F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096000" y="553915"/>
            <a:ext cx="0" cy="541606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FB4870E-C33A-4059-8FB4-058C41056AD6}"/>
              </a:ext>
            </a:extLst>
          </p:cNvPr>
          <p:cNvCxnSpPr>
            <a:cxnSpLocks/>
            <a:stCxn id="35" idx="0"/>
          </p:cNvCxnSpPr>
          <p:nvPr/>
        </p:nvCxnSpPr>
        <p:spPr>
          <a:xfrm>
            <a:off x="6096000" y="553915"/>
            <a:ext cx="1439010" cy="45720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ACCA6A5-3D8F-43A3-B2F8-8862AF2C1263}"/>
              </a:ext>
            </a:extLst>
          </p:cNvPr>
          <p:cNvCxnSpPr>
            <a:cxnSpLocks/>
            <a:stCxn id="35" idx="0"/>
          </p:cNvCxnSpPr>
          <p:nvPr/>
        </p:nvCxnSpPr>
        <p:spPr>
          <a:xfrm>
            <a:off x="6096000" y="553915"/>
            <a:ext cx="2337289" cy="135401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42A3BDC9-EF9D-4623-B2DF-0DE18224D4B0}"/>
              </a:ext>
            </a:extLst>
          </p:cNvPr>
          <p:cNvCxnSpPr>
            <a:cxnSpLocks/>
            <a:stCxn id="35" idx="0"/>
          </p:cNvCxnSpPr>
          <p:nvPr/>
        </p:nvCxnSpPr>
        <p:spPr>
          <a:xfrm flipH="1">
            <a:off x="4727329" y="553915"/>
            <a:ext cx="1368671" cy="41323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7191128C-3F0B-4873-9E6D-3E7474E6F231}"/>
              </a:ext>
            </a:extLst>
          </p:cNvPr>
          <p:cNvCxnSpPr>
            <a:cxnSpLocks/>
            <a:stCxn id="35" idx="0"/>
          </p:cNvCxnSpPr>
          <p:nvPr/>
        </p:nvCxnSpPr>
        <p:spPr>
          <a:xfrm flipH="1">
            <a:off x="3729390" y="553915"/>
            <a:ext cx="2366610" cy="145073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EFEE2E6D-A739-4D52-8F69-3BE9BC5CB163}"/>
              </a:ext>
            </a:extLst>
          </p:cNvPr>
          <p:cNvCxnSpPr>
            <a:cxnSpLocks/>
            <a:stCxn id="35" idx="0"/>
          </p:cNvCxnSpPr>
          <p:nvPr/>
        </p:nvCxnSpPr>
        <p:spPr>
          <a:xfrm flipH="1">
            <a:off x="3729390" y="553915"/>
            <a:ext cx="2366610" cy="3933092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D2815265-9473-4723-8394-BFF06286CC4D}"/>
              </a:ext>
            </a:extLst>
          </p:cNvPr>
          <p:cNvCxnSpPr>
            <a:cxnSpLocks/>
            <a:stCxn id="35" idx="0"/>
          </p:cNvCxnSpPr>
          <p:nvPr/>
        </p:nvCxnSpPr>
        <p:spPr>
          <a:xfrm flipH="1">
            <a:off x="4727329" y="553915"/>
            <a:ext cx="1368671" cy="5020408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40D19E86-6465-438D-B754-73155EAB0203}"/>
              </a:ext>
            </a:extLst>
          </p:cNvPr>
          <p:cNvCxnSpPr>
            <a:cxnSpLocks/>
            <a:stCxn id="35" idx="0"/>
          </p:cNvCxnSpPr>
          <p:nvPr/>
        </p:nvCxnSpPr>
        <p:spPr>
          <a:xfrm>
            <a:off x="6096000" y="553915"/>
            <a:ext cx="2321169" cy="4044462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94B5F1-869B-4A2C-808A-37657A01076F}"/>
              </a:ext>
            </a:extLst>
          </p:cNvPr>
          <p:cNvCxnSpPr>
            <a:cxnSpLocks/>
            <a:stCxn id="35" idx="0"/>
          </p:cNvCxnSpPr>
          <p:nvPr/>
        </p:nvCxnSpPr>
        <p:spPr>
          <a:xfrm>
            <a:off x="6096000" y="553915"/>
            <a:ext cx="1362810" cy="5020408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B2AB1088-CD7E-4C40-BE43-6D64390C5097}"/>
              </a:ext>
            </a:extLst>
          </p:cNvPr>
          <p:cNvSpPr txBox="1"/>
          <p:nvPr/>
        </p:nvSpPr>
        <p:spPr>
          <a:xfrm>
            <a:off x="8024527" y="364853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Semitone</a:t>
            </a:r>
            <a:endParaRPr lang="fr-FR" dirty="0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30C99D1-EE92-4980-B432-487081126E8B}"/>
              </a:ext>
            </a:extLst>
          </p:cNvPr>
          <p:cNvSpPr txBox="1"/>
          <p:nvPr/>
        </p:nvSpPr>
        <p:spPr>
          <a:xfrm>
            <a:off x="3138851" y="359044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Semitone</a:t>
            </a:r>
            <a:endParaRPr lang="fr-FR" dirty="0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C664C399-8524-4B05-B73D-242D6338A164}"/>
              </a:ext>
            </a:extLst>
          </p:cNvPr>
          <p:cNvSpPr txBox="1"/>
          <p:nvPr/>
        </p:nvSpPr>
        <p:spPr>
          <a:xfrm>
            <a:off x="2342220" y="1649993"/>
            <a:ext cx="63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Tone</a:t>
            </a:r>
            <a:endParaRPr lang="fr-FR" dirty="0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86054C49-05E8-45DB-903F-B35E3F827F19}"/>
              </a:ext>
            </a:extLst>
          </p:cNvPr>
          <p:cNvSpPr txBox="1"/>
          <p:nvPr/>
        </p:nvSpPr>
        <p:spPr>
          <a:xfrm>
            <a:off x="9214349" y="1647087"/>
            <a:ext cx="63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Tone</a:t>
            </a:r>
            <a:endParaRPr lang="fr-FR" dirty="0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57710DDB-2AA8-47D6-8897-ADF4176D1CE0}"/>
              </a:ext>
            </a:extLst>
          </p:cNvPr>
          <p:cNvSpPr txBox="1"/>
          <p:nvPr/>
        </p:nvSpPr>
        <p:spPr>
          <a:xfrm>
            <a:off x="9470781" y="3077279"/>
            <a:ext cx="129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Minor Third</a:t>
            </a:r>
            <a:endParaRPr lang="fr-FR" dirty="0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716D9857-EF02-40E9-911A-0BE60851FC70}"/>
              </a:ext>
            </a:extLst>
          </p:cNvPr>
          <p:cNvSpPr txBox="1"/>
          <p:nvPr/>
        </p:nvSpPr>
        <p:spPr>
          <a:xfrm>
            <a:off x="1370692" y="3064119"/>
            <a:ext cx="129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Minor Third</a:t>
            </a:r>
            <a:endParaRPr lang="fr-FR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57CC7AAE-03A8-4D38-88B8-E6FE0D4E7BA1}"/>
              </a:ext>
            </a:extLst>
          </p:cNvPr>
          <p:cNvSpPr txBox="1"/>
          <p:nvPr/>
        </p:nvSpPr>
        <p:spPr>
          <a:xfrm>
            <a:off x="9246578" y="4545570"/>
            <a:ext cx="128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Major Third</a:t>
            </a:r>
            <a:endParaRPr lang="fr-FR" dirty="0"/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DA4717B2-58E9-4D89-B667-9E7D873CD498}"/>
              </a:ext>
            </a:extLst>
          </p:cNvPr>
          <p:cNvSpPr txBox="1"/>
          <p:nvPr/>
        </p:nvSpPr>
        <p:spPr>
          <a:xfrm>
            <a:off x="1682233" y="4530940"/>
            <a:ext cx="128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Major Third</a:t>
            </a:r>
            <a:endParaRPr lang="fr-FR" dirty="0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2FDC80C0-AF44-4A1F-B60A-D68A110E212A}"/>
              </a:ext>
            </a:extLst>
          </p:cNvPr>
          <p:cNvSpPr txBox="1"/>
          <p:nvPr/>
        </p:nvSpPr>
        <p:spPr>
          <a:xfrm>
            <a:off x="8008334" y="5789706"/>
            <a:ext cx="13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Fourth/Fifth</a:t>
            </a:r>
            <a:endParaRPr lang="fr-FR" dirty="0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2E1FA695-0A27-4734-BA7F-3AA9DF308A29}"/>
              </a:ext>
            </a:extLst>
          </p:cNvPr>
          <p:cNvSpPr txBox="1"/>
          <p:nvPr/>
        </p:nvSpPr>
        <p:spPr>
          <a:xfrm>
            <a:off x="2888078" y="5795515"/>
            <a:ext cx="13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Fourth/Fifth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29CFB65B-E3FB-4F5A-ABEB-A5D0E0F2F3E0}"/>
              </a:ext>
            </a:extLst>
          </p:cNvPr>
          <p:cNvSpPr txBox="1"/>
          <p:nvPr/>
        </p:nvSpPr>
        <p:spPr>
          <a:xfrm>
            <a:off x="5671298" y="6488668"/>
            <a:ext cx="84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Tritone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097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A6546D-9BB9-4A95-95C0-BA79218931B4}"/>
              </a:ext>
            </a:extLst>
          </p:cNvPr>
          <p:cNvSpPr/>
          <p:nvPr/>
        </p:nvSpPr>
        <p:spPr>
          <a:xfrm>
            <a:off x="1028700" y="668216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fr-FR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E90F3-7B7F-4692-9A0F-17748D81C47F}"/>
              </a:ext>
            </a:extLst>
          </p:cNvPr>
          <p:cNvSpPr/>
          <p:nvPr/>
        </p:nvSpPr>
        <p:spPr>
          <a:xfrm>
            <a:off x="1872762" y="668216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fr-FR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AD608-58F9-400F-807B-0E02F6BABB87}"/>
              </a:ext>
            </a:extLst>
          </p:cNvPr>
          <p:cNvSpPr/>
          <p:nvPr/>
        </p:nvSpPr>
        <p:spPr>
          <a:xfrm>
            <a:off x="2716824" y="668216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fr-FR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E7315-AEAE-4D14-9A38-51D530133CFD}"/>
              </a:ext>
            </a:extLst>
          </p:cNvPr>
          <p:cNvSpPr/>
          <p:nvPr/>
        </p:nvSpPr>
        <p:spPr>
          <a:xfrm>
            <a:off x="3560886" y="668216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fr-FR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686F80-5D0D-47E6-9E26-06ED451A3D15}"/>
              </a:ext>
            </a:extLst>
          </p:cNvPr>
          <p:cNvSpPr/>
          <p:nvPr/>
        </p:nvSpPr>
        <p:spPr>
          <a:xfrm>
            <a:off x="4404948" y="668216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fr-FR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E62E91-FA65-4DAE-806B-69D9D6EEA925}"/>
              </a:ext>
            </a:extLst>
          </p:cNvPr>
          <p:cNvSpPr/>
          <p:nvPr/>
        </p:nvSpPr>
        <p:spPr>
          <a:xfrm>
            <a:off x="5249010" y="668216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  <a:endParaRPr lang="fr-FR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D583B8-3D11-41D7-8C39-5BB14FE2247C}"/>
              </a:ext>
            </a:extLst>
          </p:cNvPr>
          <p:cNvSpPr/>
          <p:nvPr/>
        </p:nvSpPr>
        <p:spPr>
          <a:xfrm>
            <a:off x="6093072" y="668216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6</a:t>
            </a:r>
            <a:endParaRPr lang="fr-FR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407F9-14F7-40CB-B05F-AE59547BC88C}"/>
              </a:ext>
            </a:extLst>
          </p:cNvPr>
          <p:cNvSpPr/>
          <p:nvPr/>
        </p:nvSpPr>
        <p:spPr>
          <a:xfrm>
            <a:off x="6937134" y="668216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7</a:t>
            </a:r>
            <a:endParaRPr lang="fr-FR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AF5F0E-503F-416D-BEDC-5D145878D9C8}"/>
              </a:ext>
            </a:extLst>
          </p:cNvPr>
          <p:cNvSpPr/>
          <p:nvPr/>
        </p:nvSpPr>
        <p:spPr>
          <a:xfrm>
            <a:off x="7781196" y="668216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8</a:t>
            </a:r>
            <a:endParaRPr lang="fr-FR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F39DA0-62FE-4524-BF9B-DE0B2558CAB2}"/>
              </a:ext>
            </a:extLst>
          </p:cNvPr>
          <p:cNvSpPr/>
          <p:nvPr/>
        </p:nvSpPr>
        <p:spPr>
          <a:xfrm>
            <a:off x="8625258" y="668216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9</a:t>
            </a:r>
            <a:endParaRPr lang="fr-FR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5DE5EF-6562-46D2-A4F3-AF48015AC84C}"/>
              </a:ext>
            </a:extLst>
          </p:cNvPr>
          <p:cNvSpPr/>
          <p:nvPr/>
        </p:nvSpPr>
        <p:spPr>
          <a:xfrm>
            <a:off x="9469320" y="668216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  <a:endParaRPr lang="fr-FR" sz="3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9BD22A-794C-41D2-A536-1A8224BFF643}"/>
              </a:ext>
            </a:extLst>
          </p:cNvPr>
          <p:cNvSpPr/>
          <p:nvPr/>
        </p:nvSpPr>
        <p:spPr>
          <a:xfrm>
            <a:off x="10313382" y="668216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  <a:endParaRPr lang="fr-FR" sz="3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096D6D-F123-44B4-866D-77CAF056DF72}"/>
              </a:ext>
            </a:extLst>
          </p:cNvPr>
          <p:cNvSpPr/>
          <p:nvPr/>
        </p:nvSpPr>
        <p:spPr>
          <a:xfrm>
            <a:off x="9469320" y="2664069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fr-FR" sz="3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BAB519-6364-4711-8E0B-850A8009DDFB}"/>
              </a:ext>
            </a:extLst>
          </p:cNvPr>
          <p:cNvSpPr/>
          <p:nvPr/>
        </p:nvSpPr>
        <p:spPr>
          <a:xfrm>
            <a:off x="10313382" y="2664069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fr-FR" sz="3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F934AD2-AD55-4557-BC47-44F10067C6D4}"/>
              </a:ext>
            </a:extLst>
          </p:cNvPr>
          <p:cNvSpPr/>
          <p:nvPr/>
        </p:nvSpPr>
        <p:spPr>
          <a:xfrm>
            <a:off x="1028700" y="2664069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fr-FR" sz="3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6B3135-9C75-4894-962B-EA626FC98DA6}"/>
              </a:ext>
            </a:extLst>
          </p:cNvPr>
          <p:cNvSpPr/>
          <p:nvPr/>
        </p:nvSpPr>
        <p:spPr>
          <a:xfrm>
            <a:off x="1872762" y="2664069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fr-FR" sz="3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41DD7F1-0D8C-4D93-B633-7C95C79BBAC7}"/>
              </a:ext>
            </a:extLst>
          </p:cNvPr>
          <p:cNvSpPr/>
          <p:nvPr/>
        </p:nvSpPr>
        <p:spPr>
          <a:xfrm>
            <a:off x="2716824" y="2664069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fr-FR" sz="3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F19A80-7A49-4850-ABA5-5D233AF6B730}"/>
              </a:ext>
            </a:extLst>
          </p:cNvPr>
          <p:cNvSpPr/>
          <p:nvPr/>
        </p:nvSpPr>
        <p:spPr>
          <a:xfrm>
            <a:off x="3560886" y="2664069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  <a:endParaRPr lang="fr-FR" sz="3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7FE888-B6C4-44E3-A473-8505EC32D608}"/>
              </a:ext>
            </a:extLst>
          </p:cNvPr>
          <p:cNvSpPr/>
          <p:nvPr/>
        </p:nvSpPr>
        <p:spPr>
          <a:xfrm>
            <a:off x="4404948" y="2664069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6</a:t>
            </a:r>
            <a:endParaRPr lang="fr-FR" sz="3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CBB89D4-D37C-4666-99DF-96FA82C26785}"/>
              </a:ext>
            </a:extLst>
          </p:cNvPr>
          <p:cNvSpPr/>
          <p:nvPr/>
        </p:nvSpPr>
        <p:spPr>
          <a:xfrm>
            <a:off x="5249010" y="2664069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7</a:t>
            </a:r>
            <a:endParaRPr lang="fr-FR" sz="32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1B6949-BFF4-4CED-8FC5-59552F33AF15}"/>
              </a:ext>
            </a:extLst>
          </p:cNvPr>
          <p:cNvSpPr/>
          <p:nvPr/>
        </p:nvSpPr>
        <p:spPr>
          <a:xfrm>
            <a:off x="6093072" y="2664069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8</a:t>
            </a:r>
            <a:endParaRPr lang="fr-FR" sz="3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AB8A1A-20D6-436A-83F8-85A5C1BA5AAD}"/>
              </a:ext>
            </a:extLst>
          </p:cNvPr>
          <p:cNvSpPr/>
          <p:nvPr/>
        </p:nvSpPr>
        <p:spPr>
          <a:xfrm>
            <a:off x="6937134" y="2664069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9</a:t>
            </a:r>
            <a:endParaRPr lang="fr-FR" sz="3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BD6970-4AF5-4ECD-8031-27EA90EE347D}"/>
              </a:ext>
            </a:extLst>
          </p:cNvPr>
          <p:cNvSpPr/>
          <p:nvPr/>
        </p:nvSpPr>
        <p:spPr>
          <a:xfrm>
            <a:off x="7781196" y="2664069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  <a:endParaRPr lang="fr-FR" sz="32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28CDCD4-4F8D-40B6-A08B-64A6032E8098}"/>
              </a:ext>
            </a:extLst>
          </p:cNvPr>
          <p:cNvSpPr/>
          <p:nvPr/>
        </p:nvSpPr>
        <p:spPr>
          <a:xfrm>
            <a:off x="8625258" y="2664069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  <a:endParaRPr lang="fr-FR" sz="3200" dirty="0"/>
          </a:p>
        </p:txBody>
      </p:sp>
      <p:cxnSp>
        <p:nvCxnSpPr>
          <p:cNvPr id="65" name="Connecteur : en arc 64">
            <a:extLst>
              <a:ext uri="{FF2B5EF4-FFF2-40B4-BE49-F238E27FC236}">
                <a16:creationId xmlns:a16="http://schemas.microsoft.com/office/drawing/2014/main" id="{513709C2-75CD-46D2-967E-95808BBF00FD}"/>
              </a:ext>
            </a:extLst>
          </p:cNvPr>
          <p:cNvCxnSpPr>
            <a:stCxn id="4" idx="2"/>
            <a:endCxn id="52" idx="0"/>
          </p:cNvCxnSpPr>
          <p:nvPr/>
        </p:nvCxnSpPr>
        <p:spPr>
          <a:xfrm rot="16200000" flipH="1">
            <a:off x="5095146" y="-2132137"/>
            <a:ext cx="1151791" cy="844062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Connecteur : en arc 66">
            <a:extLst>
              <a:ext uri="{FF2B5EF4-FFF2-40B4-BE49-F238E27FC236}">
                <a16:creationId xmlns:a16="http://schemas.microsoft.com/office/drawing/2014/main" id="{1271C5A0-1143-4110-B3EF-833CDCF2DB9A}"/>
              </a:ext>
            </a:extLst>
          </p:cNvPr>
          <p:cNvCxnSpPr>
            <a:cxnSpLocks/>
            <a:stCxn id="5" idx="2"/>
            <a:endCxn id="53" idx="0"/>
          </p:cNvCxnSpPr>
          <p:nvPr/>
        </p:nvCxnSpPr>
        <p:spPr>
          <a:xfrm rot="16200000" flipH="1">
            <a:off x="5939208" y="-2132137"/>
            <a:ext cx="1151791" cy="8440620"/>
          </a:xfrm>
          <a:prstGeom prst="curvedConnector3">
            <a:avLst>
              <a:gd name="adj1" fmla="val 4542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0" name="Flèche : bas 69">
            <a:extLst>
              <a:ext uri="{FF2B5EF4-FFF2-40B4-BE49-F238E27FC236}">
                <a16:creationId xmlns:a16="http://schemas.microsoft.com/office/drawing/2014/main" id="{223F550E-B7B5-4EAB-9288-A4101E62A25E}"/>
              </a:ext>
            </a:extLst>
          </p:cNvPr>
          <p:cNvSpPr/>
          <p:nvPr/>
        </p:nvSpPr>
        <p:spPr>
          <a:xfrm>
            <a:off x="5868869" y="1824403"/>
            <a:ext cx="448405" cy="52753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01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59448A-70A2-4E9F-BEDB-BC8472285EB6}"/>
              </a:ext>
            </a:extLst>
          </p:cNvPr>
          <p:cNvSpPr/>
          <p:nvPr/>
        </p:nvSpPr>
        <p:spPr>
          <a:xfrm>
            <a:off x="1011116" y="263769"/>
            <a:ext cx="1441939" cy="14419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1</a:t>
            </a:r>
            <a:endParaRPr lang="fr-FR" sz="4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AB7373-8A28-418C-9A50-D52B24EF34B2}"/>
              </a:ext>
            </a:extLst>
          </p:cNvPr>
          <p:cNvSpPr/>
          <p:nvPr/>
        </p:nvSpPr>
        <p:spPr>
          <a:xfrm>
            <a:off x="2453055" y="263769"/>
            <a:ext cx="1441939" cy="14419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0</a:t>
            </a:r>
            <a:endParaRPr lang="fr-FR" sz="4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ADC772-0363-48E2-AFF6-BA9E0ADDB5BF}"/>
              </a:ext>
            </a:extLst>
          </p:cNvPr>
          <p:cNvSpPr/>
          <p:nvPr/>
        </p:nvSpPr>
        <p:spPr>
          <a:xfrm>
            <a:off x="1011115" y="1705708"/>
            <a:ext cx="1441939" cy="14419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  <a:endParaRPr lang="fr-FR" sz="4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C1CD9-47FB-4518-8407-149C0BF34478}"/>
              </a:ext>
            </a:extLst>
          </p:cNvPr>
          <p:cNvSpPr/>
          <p:nvPr/>
        </p:nvSpPr>
        <p:spPr>
          <a:xfrm>
            <a:off x="2453054" y="1705708"/>
            <a:ext cx="1441939" cy="14419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6</a:t>
            </a:r>
            <a:endParaRPr lang="fr-FR" sz="4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034A36-423B-4C6E-8D4B-F33D9160B681}"/>
              </a:ext>
            </a:extLst>
          </p:cNvPr>
          <p:cNvSpPr/>
          <p:nvPr/>
        </p:nvSpPr>
        <p:spPr>
          <a:xfrm>
            <a:off x="3894994" y="263769"/>
            <a:ext cx="1441939" cy="14419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2</a:t>
            </a:r>
            <a:endParaRPr lang="fr-FR" sz="4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F3EA3E-ABCE-406C-910A-177568A6EC0E}"/>
              </a:ext>
            </a:extLst>
          </p:cNvPr>
          <p:cNvSpPr/>
          <p:nvPr/>
        </p:nvSpPr>
        <p:spPr>
          <a:xfrm>
            <a:off x="5336933" y="263769"/>
            <a:ext cx="1441939" cy="14419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3</a:t>
            </a:r>
            <a:endParaRPr lang="fr-FR" sz="4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44F98E-0374-4E2C-B4C5-4083A1128E7E}"/>
              </a:ext>
            </a:extLst>
          </p:cNvPr>
          <p:cNvSpPr/>
          <p:nvPr/>
        </p:nvSpPr>
        <p:spPr>
          <a:xfrm>
            <a:off x="3894993" y="1705708"/>
            <a:ext cx="1441939" cy="14419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6</a:t>
            </a:r>
            <a:endParaRPr lang="fr-FR" sz="4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67BF58-5781-4094-A04E-D66D2EFF0488}"/>
              </a:ext>
            </a:extLst>
          </p:cNvPr>
          <p:cNvSpPr/>
          <p:nvPr/>
        </p:nvSpPr>
        <p:spPr>
          <a:xfrm>
            <a:off x="5336932" y="1705708"/>
            <a:ext cx="1441939" cy="14419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8</a:t>
            </a:r>
            <a:endParaRPr lang="fr-FR" sz="4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5A220B-60D0-4BFE-B38C-81172D169E86}"/>
              </a:ext>
            </a:extLst>
          </p:cNvPr>
          <p:cNvSpPr/>
          <p:nvPr/>
        </p:nvSpPr>
        <p:spPr>
          <a:xfrm>
            <a:off x="1011116" y="3147647"/>
            <a:ext cx="1441939" cy="14419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3</a:t>
            </a:r>
            <a:endParaRPr lang="fr-FR" sz="4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E41FC5-3507-478F-9AA7-46A359543911}"/>
              </a:ext>
            </a:extLst>
          </p:cNvPr>
          <p:cNvSpPr/>
          <p:nvPr/>
        </p:nvSpPr>
        <p:spPr>
          <a:xfrm>
            <a:off x="2453055" y="3147647"/>
            <a:ext cx="1441939" cy="14419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1</a:t>
            </a:r>
            <a:endParaRPr lang="fr-FR" sz="4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F8013E-D797-4E58-817B-E91A00622726}"/>
              </a:ext>
            </a:extLst>
          </p:cNvPr>
          <p:cNvSpPr/>
          <p:nvPr/>
        </p:nvSpPr>
        <p:spPr>
          <a:xfrm>
            <a:off x="1011115" y="4589586"/>
            <a:ext cx="1441939" cy="14419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1</a:t>
            </a:r>
            <a:endParaRPr lang="fr-FR" sz="4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1CECCB-9FF0-4F86-B1C1-B3D884D14A1C}"/>
              </a:ext>
            </a:extLst>
          </p:cNvPr>
          <p:cNvSpPr/>
          <p:nvPr/>
        </p:nvSpPr>
        <p:spPr>
          <a:xfrm>
            <a:off x="2453054" y="4589586"/>
            <a:ext cx="1441939" cy="14419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2</a:t>
            </a:r>
            <a:endParaRPr lang="fr-FR" sz="4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0ACAD3-DADE-4162-A59C-8F35CA6229E8}"/>
              </a:ext>
            </a:extLst>
          </p:cNvPr>
          <p:cNvSpPr/>
          <p:nvPr/>
        </p:nvSpPr>
        <p:spPr>
          <a:xfrm>
            <a:off x="3894992" y="3147647"/>
            <a:ext cx="1441939" cy="14419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1</a:t>
            </a:r>
            <a:endParaRPr lang="fr-FR" sz="4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FCD2C-2164-4ADE-B3C4-475EB5185A0F}"/>
              </a:ext>
            </a:extLst>
          </p:cNvPr>
          <p:cNvSpPr/>
          <p:nvPr/>
        </p:nvSpPr>
        <p:spPr>
          <a:xfrm>
            <a:off x="5336931" y="3147647"/>
            <a:ext cx="1441939" cy="14419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0</a:t>
            </a:r>
            <a:endParaRPr lang="fr-FR" sz="4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B9FE8E-A79E-4C6A-96CA-943A370D7E86}"/>
              </a:ext>
            </a:extLst>
          </p:cNvPr>
          <p:cNvSpPr/>
          <p:nvPr/>
        </p:nvSpPr>
        <p:spPr>
          <a:xfrm>
            <a:off x="3894991" y="4589586"/>
            <a:ext cx="1441939" cy="14419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2</a:t>
            </a:r>
            <a:endParaRPr lang="fr-FR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A5B0CD-5139-4CBB-81C4-834FD7522917}"/>
              </a:ext>
            </a:extLst>
          </p:cNvPr>
          <p:cNvSpPr/>
          <p:nvPr/>
        </p:nvSpPr>
        <p:spPr>
          <a:xfrm>
            <a:off x="5336930" y="4589586"/>
            <a:ext cx="1441939" cy="14419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  <a:endParaRPr lang="fr-FR" sz="4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BE8248-CCE7-46AE-959A-92C322B644A5}"/>
              </a:ext>
            </a:extLst>
          </p:cNvPr>
          <p:cNvSpPr/>
          <p:nvPr/>
        </p:nvSpPr>
        <p:spPr>
          <a:xfrm>
            <a:off x="8645769" y="1705708"/>
            <a:ext cx="1441939" cy="14419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6</a:t>
            </a:r>
            <a:endParaRPr lang="fr-FR" sz="4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F191A8-9C23-40E0-9270-47D83FF7B8D4}"/>
              </a:ext>
            </a:extLst>
          </p:cNvPr>
          <p:cNvSpPr/>
          <p:nvPr/>
        </p:nvSpPr>
        <p:spPr>
          <a:xfrm>
            <a:off x="10087708" y="1705708"/>
            <a:ext cx="1441939" cy="14419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8</a:t>
            </a:r>
            <a:endParaRPr lang="fr-FR" sz="4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CBC0F0-FD8C-43EC-80C8-AC6D49DBB891}"/>
              </a:ext>
            </a:extLst>
          </p:cNvPr>
          <p:cNvSpPr/>
          <p:nvPr/>
        </p:nvSpPr>
        <p:spPr>
          <a:xfrm>
            <a:off x="8645770" y="3147647"/>
            <a:ext cx="1441939" cy="14419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3</a:t>
            </a:r>
            <a:endParaRPr lang="fr-FR" sz="4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8B4501-621E-4B39-AB57-26450723319D}"/>
              </a:ext>
            </a:extLst>
          </p:cNvPr>
          <p:cNvSpPr/>
          <p:nvPr/>
        </p:nvSpPr>
        <p:spPr>
          <a:xfrm>
            <a:off x="10087707" y="3147647"/>
            <a:ext cx="1441939" cy="14419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  <a:endParaRPr lang="fr-FR" sz="4400" dirty="0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0FF6216B-227E-4D2E-AE00-ED9BAF2691BE}"/>
              </a:ext>
            </a:extLst>
          </p:cNvPr>
          <p:cNvSpPr/>
          <p:nvPr/>
        </p:nvSpPr>
        <p:spPr>
          <a:xfrm>
            <a:off x="7344508" y="2892670"/>
            <a:ext cx="844062" cy="509954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4214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226</Words>
  <Application>Microsoft Office PowerPoint</Application>
  <PresentationFormat>Grand écran</PresentationFormat>
  <Paragraphs>175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Vignal</dc:creator>
  <cp:lastModifiedBy>Valentin Vignal</cp:lastModifiedBy>
  <cp:revision>22</cp:revision>
  <dcterms:created xsi:type="dcterms:W3CDTF">2020-03-16T05:59:57Z</dcterms:created>
  <dcterms:modified xsi:type="dcterms:W3CDTF">2020-04-08T17:13:48Z</dcterms:modified>
</cp:coreProperties>
</file>