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66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4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7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559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3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136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412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20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2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73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94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0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82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4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98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C16A99-4C6D-41E2-AC1A-C78A3792B8D4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777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3FE6B-F944-4954-A62F-656D4DEF3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new music with deep probabilistic</a:t>
            </a:r>
            <a:br>
              <a:rPr lang="en-US" dirty="0"/>
            </a:br>
            <a:r>
              <a:rPr lang="en-US" dirty="0"/>
              <a:t>models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8886BD-6265-4674-8EAA-F59EB86DF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Valentin Vignal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81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BEC22-7682-4E0D-A666-815FC0E3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9BB5A-BE56-4310-AA63-296B982D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chapter</a:t>
            </a:r>
          </a:p>
          <a:p>
            <a:r>
              <a:rPr lang="en-US" dirty="0"/>
              <a:t>Second chapter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313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149</TotalTime>
  <Words>17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Ardoise</vt:lpstr>
      <vt:lpstr>Generating new music with deep probabilistic models</vt:lpstr>
      <vt:lpstr>List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new music with deep probabilistic models</dc:title>
  <dc:creator>Valentin Vignal</dc:creator>
  <cp:lastModifiedBy>Valentin Vignal</cp:lastModifiedBy>
  <cp:revision>2</cp:revision>
  <dcterms:created xsi:type="dcterms:W3CDTF">2020-04-11T16:58:18Z</dcterms:created>
  <dcterms:modified xsi:type="dcterms:W3CDTF">2020-04-11T20:57:52Z</dcterms:modified>
</cp:coreProperties>
</file>