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4" r:id="rId7"/>
    <p:sldId id="265" r:id="rId8"/>
    <p:sldId id="258" r:id="rId9"/>
    <p:sldId id="261" r:id="rId10"/>
    <p:sldId id="262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E7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45B58-15CA-43F8-B591-471FECA5BF53}" v="711" dt="2024-10-19T17:35:02.414"/>
    <p1510:client id="{4EB08DFE-9023-4788-BDEC-5F9A5904208A}" v="9" dt="2024-10-20T13:57:34.291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31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Sacher" userId="135fba162d0ed022" providerId="LiveId" clId="{2C545B58-15CA-43F8-B591-471FECA5BF53}"/>
    <pc:docChg chg="undo redo custSel addSld delSld modSld sldOrd modMainMaster">
      <pc:chgData name="Samuel Sacher" userId="135fba162d0ed022" providerId="LiveId" clId="{2C545B58-15CA-43F8-B591-471FECA5BF53}" dt="2024-10-19T17:42:51.486" v="8593" actId="20577"/>
      <pc:docMkLst>
        <pc:docMk/>
      </pc:docMkLst>
      <pc:sldChg chg="add del">
        <pc:chgData name="Samuel Sacher" userId="135fba162d0ed022" providerId="LiveId" clId="{2C545B58-15CA-43F8-B591-471FECA5BF53}" dt="2024-10-19T12:38:03.498" v="6647" actId="47"/>
        <pc:sldMkLst>
          <pc:docMk/>
          <pc:sldMk cId="59582380" sldId="256"/>
        </pc:sldMkLst>
      </pc:sldChg>
      <pc:sldChg chg="modSp mod">
        <pc:chgData name="Samuel Sacher" userId="135fba162d0ed022" providerId="LiveId" clId="{2C545B58-15CA-43F8-B591-471FECA5BF53}" dt="2024-10-19T13:15:18.986" v="6846" actId="1076"/>
        <pc:sldMkLst>
          <pc:docMk/>
          <pc:sldMk cId="3899961691" sldId="282"/>
        </pc:sldMkLst>
        <pc:spChg chg="mod">
          <ac:chgData name="Samuel Sacher" userId="135fba162d0ed022" providerId="LiveId" clId="{2C545B58-15CA-43F8-B591-471FECA5BF53}" dt="2024-10-19T13:15:18.829" v="6845" actId="1076"/>
          <ac:spMkLst>
            <pc:docMk/>
            <pc:sldMk cId="3899961691" sldId="282"/>
            <ac:spMk id="3" creationId="{200B3D2B-613A-41BE-987D-E6A1324B456D}"/>
          </ac:spMkLst>
        </pc:spChg>
        <pc:spChg chg="mod">
          <ac:chgData name="Samuel Sacher" userId="135fba162d0ed022" providerId="LiveId" clId="{2C545B58-15CA-43F8-B591-471FECA5BF53}" dt="2024-10-19T13:15:18.986" v="6846" actId="1076"/>
          <ac:spMkLst>
            <pc:docMk/>
            <pc:sldMk cId="3899961691" sldId="282"/>
            <ac:spMk id="4" creationId="{4772945D-CA91-4CFE-8EB7-941C7618C994}"/>
          </ac:spMkLst>
        </pc:spChg>
        <pc:spChg chg="mod">
          <ac:chgData name="Samuel Sacher" userId="135fba162d0ed022" providerId="LiveId" clId="{2C545B58-15CA-43F8-B591-471FECA5BF53}" dt="2024-10-19T13:15:18.829" v="6845" actId="1076"/>
          <ac:spMkLst>
            <pc:docMk/>
            <pc:sldMk cId="3899961691" sldId="282"/>
            <ac:spMk id="16" creationId="{E2F2BFDF-E9F2-4569-A9F2-E1FFCB7FB82D}"/>
          </ac:spMkLst>
        </pc:spChg>
        <pc:picChg chg="mod">
          <ac:chgData name="Samuel Sacher" userId="135fba162d0ed022" providerId="LiveId" clId="{2C545B58-15CA-43F8-B591-471FECA5BF53}" dt="2024-10-19T13:05:36.460" v="6842" actId="14826"/>
          <ac:picMkLst>
            <pc:docMk/>
            <pc:sldMk cId="3899961691" sldId="282"/>
            <ac:picMk id="7" creationId="{C0BA96B3-F713-41B0-A2E3-15E9039E4743}"/>
          </ac:picMkLst>
        </pc:picChg>
      </pc:sldChg>
      <pc:sldChg chg="addSp delSp modSp mod ord modTransition modClrScheme chgLayout">
        <pc:chgData name="Samuel Sacher" userId="135fba162d0ed022" providerId="LiveId" clId="{2C545B58-15CA-43F8-B591-471FECA5BF53}" dt="2024-10-19T17:12:46.990" v="8034"/>
        <pc:sldMkLst>
          <pc:docMk/>
          <pc:sldMk cId="1329746698" sldId="283"/>
        </pc:sldMkLst>
        <pc:spChg chg="del mod ord">
          <ac:chgData name="Samuel Sacher" userId="135fba162d0ed022" providerId="LiveId" clId="{2C545B58-15CA-43F8-B591-471FECA5BF53}" dt="2024-10-19T11:31:06.463" v="4971" actId="478"/>
          <ac:spMkLst>
            <pc:docMk/>
            <pc:sldMk cId="1329746698" sldId="283"/>
            <ac:spMk id="2" creationId="{3560F281-4FF6-4617-A809-AC9C15ECF18A}"/>
          </ac:spMkLst>
        </pc:spChg>
        <pc:spChg chg="del mod ord">
          <ac:chgData name="Samuel Sacher" userId="135fba162d0ed022" providerId="LiveId" clId="{2C545B58-15CA-43F8-B591-471FECA5BF53}" dt="2024-10-19T11:31:11.051" v="4975" actId="478"/>
          <ac:spMkLst>
            <pc:docMk/>
            <pc:sldMk cId="1329746698" sldId="283"/>
            <ac:spMk id="3" creationId="{611DC577-0A95-47D0-95D9-5F8DA763D46B}"/>
          </ac:spMkLst>
        </pc:spChg>
        <pc:spChg chg="del mod ord">
          <ac:chgData name="Samuel Sacher" userId="135fba162d0ed022" providerId="LiveId" clId="{2C545B58-15CA-43F8-B591-471FECA5BF53}" dt="2024-10-19T11:31:09.732" v="4974" actId="478"/>
          <ac:spMkLst>
            <pc:docMk/>
            <pc:sldMk cId="1329746698" sldId="283"/>
            <ac:spMk id="4" creationId="{D355C61F-C8F1-4977-8E1F-F16C0D9EA88C}"/>
          </ac:spMkLst>
        </pc:spChg>
        <pc:spChg chg="mod ord">
          <ac:chgData name="Samuel Sacher" userId="135fba162d0ed022" providerId="LiveId" clId="{2C545B58-15CA-43F8-B591-471FECA5BF53}" dt="2024-10-19T11:31:00.341" v="4968" actId="700"/>
          <ac:spMkLst>
            <pc:docMk/>
            <pc:sldMk cId="1329746698" sldId="283"/>
            <ac:spMk id="6" creationId="{1C554D9F-1895-486E-BFBA-905BB2D29E08}"/>
          </ac:spMkLst>
        </pc:spChg>
        <pc:spChg chg="add del mod">
          <ac:chgData name="Samuel Sacher" userId="135fba162d0ed022" providerId="LiveId" clId="{2C545B58-15CA-43F8-B591-471FECA5BF53}" dt="2024-10-19T11:31:04.963" v="4970" actId="478"/>
          <ac:spMkLst>
            <pc:docMk/>
            <pc:sldMk cId="1329746698" sldId="283"/>
            <ac:spMk id="7" creationId="{EE5B9366-D1BC-A60C-ED10-AF0D556D882F}"/>
          </ac:spMkLst>
        </pc:spChg>
        <pc:spChg chg="add del mod">
          <ac:chgData name="Samuel Sacher" userId="135fba162d0ed022" providerId="LiveId" clId="{2C545B58-15CA-43F8-B591-471FECA5BF53}" dt="2024-10-19T11:31:12.553" v="4976" actId="478"/>
          <ac:spMkLst>
            <pc:docMk/>
            <pc:sldMk cId="1329746698" sldId="283"/>
            <ac:spMk id="9" creationId="{0F80AAC7-F86C-9DA3-A4C7-CF2B78AEF0CD}"/>
          </ac:spMkLst>
        </pc:spChg>
        <pc:spChg chg="add del mod">
          <ac:chgData name="Samuel Sacher" userId="135fba162d0ed022" providerId="LiveId" clId="{2C545B58-15CA-43F8-B591-471FECA5BF53}" dt="2024-10-19T11:31:15.687" v="4978" actId="478"/>
          <ac:spMkLst>
            <pc:docMk/>
            <pc:sldMk cId="1329746698" sldId="283"/>
            <ac:spMk id="12" creationId="{40792A4D-D530-E986-6F71-73F823614128}"/>
          </ac:spMkLst>
        </pc:spChg>
        <pc:spChg chg="add del mod">
          <ac:chgData name="Samuel Sacher" userId="135fba162d0ed022" providerId="LiveId" clId="{2C545B58-15CA-43F8-B591-471FECA5BF53}" dt="2024-10-19T11:31:14.222" v="4977" actId="478"/>
          <ac:spMkLst>
            <pc:docMk/>
            <pc:sldMk cId="1329746698" sldId="283"/>
            <ac:spMk id="14" creationId="{206DAFCC-EAE1-DF9A-D6FA-D31773729392}"/>
          </ac:spMkLst>
        </pc:spChg>
        <pc:spChg chg="add del mod">
          <ac:chgData name="Samuel Sacher" userId="135fba162d0ed022" providerId="LiveId" clId="{2C545B58-15CA-43F8-B591-471FECA5BF53}" dt="2024-10-19T11:32:55.804" v="4990"/>
          <ac:spMkLst>
            <pc:docMk/>
            <pc:sldMk cId="1329746698" sldId="283"/>
            <ac:spMk id="17" creationId="{7F0F3BC3-C33C-D5E7-1F52-13969443722B}"/>
          </ac:spMkLst>
        </pc:spChg>
        <pc:spChg chg="add mod">
          <ac:chgData name="Samuel Sacher" userId="135fba162d0ed022" providerId="LiveId" clId="{2C545B58-15CA-43F8-B591-471FECA5BF53}" dt="2024-10-19T11:33:58.022" v="5018" actId="1076"/>
          <ac:spMkLst>
            <pc:docMk/>
            <pc:sldMk cId="1329746698" sldId="283"/>
            <ac:spMk id="20" creationId="{10137A72-0A14-32F7-5C09-21373342938E}"/>
          </ac:spMkLst>
        </pc:spChg>
        <pc:graphicFrameChg chg="add del mod">
          <ac:chgData name="Samuel Sacher" userId="135fba162d0ed022" providerId="LiveId" clId="{2C545B58-15CA-43F8-B591-471FECA5BF53}" dt="2024-10-19T11:32:02.543" v="4986" actId="478"/>
          <ac:graphicFrameMkLst>
            <pc:docMk/>
            <pc:sldMk cId="1329746698" sldId="283"/>
            <ac:graphicFrameMk id="15" creationId="{6F6F1F95-1BFE-7DAC-00DC-12E1652315D8}"/>
          </ac:graphicFrameMkLst>
        </pc:graphicFrameChg>
        <pc:picChg chg="del mod ord">
          <ac:chgData name="Samuel Sacher" userId="135fba162d0ed022" providerId="LiveId" clId="{2C545B58-15CA-43F8-B591-471FECA5BF53}" dt="2024-10-19T11:31:03.278" v="4969" actId="478"/>
          <ac:picMkLst>
            <pc:docMk/>
            <pc:sldMk cId="1329746698" sldId="283"/>
            <ac:picMk id="10" creationId="{38475F7B-316A-47DC-9CBB-B074A5B5994C}"/>
          </ac:picMkLst>
        </pc:picChg>
        <pc:picChg chg="add mod">
          <ac:chgData name="Samuel Sacher" userId="135fba162d0ed022" providerId="LiveId" clId="{2C545B58-15CA-43F8-B591-471FECA5BF53}" dt="2024-10-19T14:57:22.777" v="7870" actId="14826"/>
          <ac:picMkLst>
            <pc:docMk/>
            <pc:sldMk cId="1329746698" sldId="283"/>
            <ac:picMk id="19" creationId="{B1D21B22-9EFD-1429-6036-35B6DACD5D46}"/>
          </ac:picMkLst>
        </pc:picChg>
      </pc:sldChg>
      <pc:sldChg chg="del">
        <pc:chgData name="Samuel Sacher" userId="135fba162d0ed022" providerId="LiveId" clId="{2C545B58-15CA-43F8-B591-471FECA5BF53}" dt="2024-10-19T12:34:33.654" v="6491" actId="47"/>
        <pc:sldMkLst>
          <pc:docMk/>
          <pc:sldMk cId="3188837873" sldId="284"/>
        </pc:sldMkLst>
      </pc:sldChg>
      <pc:sldChg chg="del">
        <pc:chgData name="Samuel Sacher" userId="135fba162d0ed022" providerId="LiveId" clId="{2C545B58-15CA-43F8-B591-471FECA5BF53}" dt="2024-10-19T12:34:30.451" v="6490" actId="47"/>
        <pc:sldMkLst>
          <pc:docMk/>
          <pc:sldMk cId="665219316" sldId="285"/>
        </pc:sldMkLst>
      </pc:sldChg>
      <pc:sldChg chg="del">
        <pc:chgData name="Samuel Sacher" userId="135fba162d0ed022" providerId="LiveId" clId="{2C545B58-15CA-43F8-B591-471FECA5BF53}" dt="2024-10-19T12:34:30.451" v="6490" actId="47"/>
        <pc:sldMkLst>
          <pc:docMk/>
          <pc:sldMk cId="3640701659" sldId="291"/>
        </pc:sldMkLst>
      </pc:sldChg>
      <pc:sldChg chg="addSp delSp modSp del mod ord modClrScheme chgLayout">
        <pc:chgData name="Samuel Sacher" userId="135fba162d0ed022" providerId="LiveId" clId="{2C545B58-15CA-43F8-B591-471FECA5BF53}" dt="2024-09-29T16:34:37.342" v="2510" actId="47"/>
        <pc:sldMkLst>
          <pc:docMk/>
          <pc:sldMk cId="4091674644" sldId="292"/>
        </pc:sldMkLst>
        <pc:spChg chg="mod ord">
          <ac:chgData name="Samuel Sacher" userId="135fba162d0ed022" providerId="LiveId" clId="{2C545B58-15CA-43F8-B591-471FECA5BF53}" dt="2024-09-29T16:34:32.600" v="2508" actId="1076"/>
          <ac:spMkLst>
            <pc:docMk/>
            <pc:sldMk cId="4091674644" sldId="292"/>
            <ac:spMk id="3" creationId="{200B3D2B-613A-41BE-987D-E6A1324B456D}"/>
          </ac:spMkLst>
        </pc:spChg>
        <pc:spChg chg="del">
          <ac:chgData name="Samuel Sacher" userId="135fba162d0ed022" providerId="LiveId" clId="{2C545B58-15CA-43F8-B591-471FECA5BF53}" dt="2024-09-29T16:34:05.935" v="2500" actId="478"/>
          <ac:spMkLst>
            <pc:docMk/>
            <pc:sldMk cId="4091674644" sldId="292"/>
            <ac:spMk id="4" creationId="{4772945D-CA91-4CFE-8EB7-941C7618C994}"/>
          </ac:spMkLst>
        </pc:spChg>
        <pc:spChg chg="mod ord">
          <ac:chgData name="Samuel Sacher" userId="135fba162d0ed022" providerId="LiveId" clId="{2C545B58-15CA-43F8-B591-471FECA5BF53}" dt="2024-09-29T16:34:18.395" v="2502" actId="700"/>
          <ac:spMkLst>
            <pc:docMk/>
            <pc:sldMk cId="4091674644" sldId="292"/>
            <ac:spMk id="5" creationId="{BDD5A594-D852-43BB-B591-E9D9027253BD}"/>
          </ac:spMkLst>
        </pc:spChg>
        <pc:spChg chg="add del mod">
          <ac:chgData name="Samuel Sacher" userId="135fba162d0ed022" providerId="LiveId" clId="{2C545B58-15CA-43F8-B591-471FECA5BF53}" dt="2024-09-29T16:34:06.564" v="2501" actId="478"/>
          <ac:spMkLst>
            <pc:docMk/>
            <pc:sldMk cId="4091674644" sldId="292"/>
            <ac:spMk id="6" creationId="{8AE2B983-0D23-E5AE-C6A8-6779C791EDB8}"/>
          </ac:spMkLst>
        </pc:spChg>
        <pc:spChg chg="add del mod ord">
          <ac:chgData name="Samuel Sacher" userId="135fba162d0ed022" providerId="LiveId" clId="{2C545B58-15CA-43F8-B591-471FECA5BF53}" dt="2024-09-29T16:34:26.875" v="2505" actId="478"/>
          <ac:spMkLst>
            <pc:docMk/>
            <pc:sldMk cId="4091674644" sldId="292"/>
            <ac:spMk id="7" creationId="{879B3CEE-E0D8-C89D-A403-E53DB3D2F551}"/>
          </ac:spMkLst>
        </pc:spChg>
        <pc:spChg chg="del">
          <ac:chgData name="Samuel Sacher" userId="135fba162d0ed022" providerId="LiveId" clId="{2C545B58-15CA-43F8-B591-471FECA5BF53}" dt="2024-09-29T16:34:04.590" v="2499" actId="478"/>
          <ac:spMkLst>
            <pc:docMk/>
            <pc:sldMk cId="4091674644" sldId="292"/>
            <ac:spMk id="8" creationId="{02825A2B-7A8E-A635-E164-B70BF8D4D870}"/>
          </ac:spMkLst>
        </pc:spChg>
        <pc:spChg chg="del">
          <ac:chgData name="Samuel Sacher" userId="135fba162d0ed022" providerId="LiveId" clId="{2C545B58-15CA-43F8-B591-471FECA5BF53}" dt="2024-09-29T16:34:03.206" v="2498" actId="478"/>
          <ac:spMkLst>
            <pc:docMk/>
            <pc:sldMk cId="4091674644" sldId="292"/>
            <ac:spMk id="9" creationId="{5903585B-43D4-B055-10E4-F4143392A90E}"/>
          </ac:spMkLst>
        </pc:spChg>
        <pc:spChg chg="del">
          <ac:chgData name="Samuel Sacher" userId="135fba162d0ed022" providerId="LiveId" clId="{2C545B58-15CA-43F8-B591-471FECA5BF53}" dt="2024-09-29T16:34:01.850" v="2497" actId="478"/>
          <ac:spMkLst>
            <pc:docMk/>
            <pc:sldMk cId="4091674644" sldId="292"/>
            <ac:spMk id="10" creationId="{248ABF08-426C-ED74-D6A1-757C99D3257A}"/>
          </ac:spMkLst>
        </pc:spChg>
        <pc:spChg chg="add del mod ord">
          <ac:chgData name="Samuel Sacher" userId="135fba162d0ed022" providerId="LiveId" clId="{2C545B58-15CA-43F8-B591-471FECA5BF53}" dt="2024-09-29T16:34:25.874" v="2504" actId="478"/>
          <ac:spMkLst>
            <pc:docMk/>
            <pc:sldMk cId="4091674644" sldId="292"/>
            <ac:spMk id="11" creationId="{3CDE22CA-EE57-1B7E-C5C7-6B6DD8056EEE}"/>
          </ac:spMkLst>
        </pc:spChg>
        <pc:spChg chg="add del mod ord">
          <ac:chgData name="Samuel Sacher" userId="135fba162d0ed022" providerId="LiveId" clId="{2C545B58-15CA-43F8-B591-471FECA5BF53}" dt="2024-09-29T16:34:23.478" v="2503" actId="478"/>
          <ac:spMkLst>
            <pc:docMk/>
            <pc:sldMk cId="4091674644" sldId="292"/>
            <ac:spMk id="12" creationId="{8EE72354-38BD-DB20-5A4C-C8B0DE389071}"/>
          </ac:spMkLst>
        </pc:spChg>
      </pc:sldChg>
      <pc:sldChg chg="modSp mod ord modTransition">
        <pc:chgData name="Samuel Sacher" userId="135fba162d0ed022" providerId="LiveId" clId="{2C545B58-15CA-43F8-B591-471FECA5BF53}" dt="2024-10-19T17:12:46.990" v="8034"/>
        <pc:sldMkLst>
          <pc:docMk/>
          <pc:sldMk cId="2117695413" sldId="293"/>
        </pc:sldMkLst>
        <pc:spChg chg="mod">
          <ac:chgData name="Samuel Sacher" userId="135fba162d0ed022" providerId="LiveId" clId="{2C545B58-15CA-43F8-B591-471FECA5BF53}" dt="2024-10-19T11:05:38.135" v="4589" actId="1076"/>
          <ac:spMkLst>
            <pc:docMk/>
            <pc:sldMk cId="2117695413" sldId="293"/>
            <ac:spMk id="3" creationId="{200B3D2B-613A-41BE-987D-E6A1324B456D}"/>
          </ac:spMkLst>
        </pc:spChg>
        <pc:spChg chg="mod">
          <ac:chgData name="Samuel Sacher" userId="135fba162d0ed022" providerId="LiveId" clId="{2C545B58-15CA-43F8-B591-471FECA5BF53}" dt="2024-10-19T11:05:41.355" v="4591" actId="20577"/>
          <ac:spMkLst>
            <pc:docMk/>
            <pc:sldMk cId="2117695413" sldId="293"/>
            <ac:spMk id="4" creationId="{4772945D-CA91-4CFE-8EB7-941C7618C994}"/>
          </ac:spMkLst>
        </pc:spChg>
      </pc:sldChg>
      <pc:sldChg chg="del">
        <pc:chgData name="Samuel Sacher" userId="135fba162d0ed022" providerId="LiveId" clId="{2C545B58-15CA-43F8-B591-471FECA5BF53}" dt="2024-10-19T12:34:36.073" v="6492" actId="47"/>
        <pc:sldMkLst>
          <pc:docMk/>
          <pc:sldMk cId="25800700" sldId="294"/>
        </pc:sldMkLst>
      </pc:sldChg>
      <pc:sldChg chg="del">
        <pc:chgData name="Samuel Sacher" userId="135fba162d0ed022" providerId="LiveId" clId="{2C545B58-15CA-43F8-B591-471FECA5BF53}" dt="2024-10-19T12:34:42.044" v="6493" actId="47"/>
        <pc:sldMkLst>
          <pc:docMk/>
          <pc:sldMk cId="2575421478" sldId="295"/>
        </pc:sldMkLst>
      </pc:sldChg>
      <pc:sldChg chg="addSp delSp modSp del mod modClrScheme chgLayout">
        <pc:chgData name="Samuel Sacher" userId="135fba162d0ed022" providerId="LiveId" clId="{2C545B58-15CA-43F8-B591-471FECA5BF53}" dt="2024-10-19T13:03:22.921" v="6840" actId="47"/>
        <pc:sldMkLst>
          <pc:docMk/>
          <pc:sldMk cId="4153678306" sldId="296"/>
        </pc:sldMkLst>
        <pc:spChg chg="add del mod">
          <ac:chgData name="Samuel Sacher" userId="135fba162d0ed022" providerId="LiveId" clId="{2C545B58-15CA-43F8-B591-471FECA5BF53}" dt="2024-10-19T12:35:09.835" v="6510" actId="478"/>
          <ac:spMkLst>
            <pc:docMk/>
            <pc:sldMk cId="4153678306" sldId="296"/>
            <ac:spMk id="3" creationId="{BCEEDFB5-0282-6EA0-8696-8A4F05600ED4}"/>
          </ac:spMkLst>
        </pc:spChg>
        <pc:spChg chg="add del mod ord">
          <ac:chgData name="Samuel Sacher" userId="135fba162d0ed022" providerId="LiveId" clId="{2C545B58-15CA-43F8-B591-471FECA5BF53}" dt="2024-10-19T12:37:57.896" v="6645" actId="478"/>
          <ac:spMkLst>
            <pc:docMk/>
            <pc:sldMk cId="4153678306" sldId="296"/>
            <ac:spMk id="4" creationId="{60828E04-9C2A-4859-8050-C2DF67A249CB}"/>
          </ac:spMkLst>
        </pc:spChg>
        <pc:spChg chg="del mod">
          <ac:chgData name="Samuel Sacher" userId="135fba162d0ed022" providerId="LiveId" clId="{2C545B58-15CA-43F8-B591-471FECA5BF53}" dt="2024-10-19T12:35:27.083" v="6548" actId="478"/>
          <ac:spMkLst>
            <pc:docMk/>
            <pc:sldMk cId="4153678306" sldId="296"/>
            <ac:spMk id="5" creationId="{11265965-2271-4C1C-BD0A-6F85F80FF9A6}"/>
          </ac:spMkLst>
        </pc:spChg>
        <pc:spChg chg="add del mod ord">
          <ac:chgData name="Samuel Sacher" userId="135fba162d0ed022" providerId="LiveId" clId="{2C545B58-15CA-43F8-B591-471FECA5BF53}" dt="2024-10-19T12:37:57.896" v="6645" actId="478"/>
          <ac:spMkLst>
            <pc:docMk/>
            <pc:sldMk cId="4153678306" sldId="296"/>
            <ac:spMk id="6" creationId="{50A3BCC3-A277-4C0B-9EBA-EB53990D8EBD}"/>
          </ac:spMkLst>
        </pc:spChg>
        <pc:spChg chg="add del mod">
          <ac:chgData name="Samuel Sacher" userId="135fba162d0ed022" providerId="LiveId" clId="{2C545B58-15CA-43F8-B591-471FECA5BF53}" dt="2024-10-19T12:35:28.850" v="6550" actId="478"/>
          <ac:spMkLst>
            <pc:docMk/>
            <pc:sldMk cId="4153678306" sldId="296"/>
            <ac:spMk id="8" creationId="{7887602B-BC14-C561-1AD0-8A2FE7E302CE}"/>
          </ac:spMkLst>
        </pc:spChg>
        <pc:spChg chg="add mod">
          <ac:chgData name="Samuel Sacher" userId="135fba162d0ed022" providerId="LiveId" clId="{2C545B58-15CA-43F8-B591-471FECA5BF53}" dt="2024-10-19T12:37:33.832" v="6624"/>
          <ac:spMkLst>
            <pc:docMk/>
            <pc:sldMk cId="4153678306" sldId="296"/>
            <ac:spMk id="12" creationId="{607DF926-89BC-FF8E-BDE3-5DEBD8D01767}"/>
          </ac:spMkLst>
        </pc:spChg>
        <pc:spChg chg="add mod">
          <ac:chgData name="Samuel Sacher" userId="135fba162d0ed022" providerId="LiveId" clId="{2C545B58-15CA-43F8-B591-471FECA5BF53}" dt="2024-10-19T12:37:33.832" v="6624"/>
          <ac:spMkLst>
            <pc:docMk/>
            <pc:sldMk cId="4153678306" sldId="296"/>
            <ac:spMk id="13" creationId="{D5A6D314-1395-D460-F872-C53478C7FCE0}"/>
          </ac:spMkLst>
        </pc:spChg>
        <pc:spChg chg="add mod">
          <ac:chgData name="Samuel Sacher" userId="135fba162d0ed022" providerId="LiveId" clId="{2C545B58-15CA-43F8-B591-471FECA5BF53}" dt="2024-10-19T12:37:33.832" v="6624"/>
          <ac:spMkLst>
            <pc:docMk/>
            <pc:sldMk cId="4153678306" sldId="296"/>
            <ac:spMk id="15" creationId="{4F9D57B2-40D8-45F9-3DA2-C07D753B696C}"/>
          </ac:spMkLst>
        </pc:spChg>
        <pc:spChg chg="add del mod">
          <ac:chgData name="Samuel Sacher" userId="135fba162d0ed022" providerId="LiveId" clId="{2C545B58-15CA-43F8-B591-471FECA5BF53}" dt="2024-10-19T12:37:57.896" v="6645" actId="478"/>
          <ac:spMkLst>
            <pc:docMk/>
            <pc:sldMk cId="4153678306" sldId="296"/>
            <ac:spMk id="17" creationId="{C37F8F26-B2AD-29D3-83DD-2A1F94A8272B}"/>
          </ac:spMkLst>
        </pc:spChg>
        <pc:spChg chg="add del mod">
          <ac:chgData name="Samuel Sacher" userId="135fba162d0ed022" providerId="LiveId" clId="{2C545B58-15CA-43F8-B591-471FECA5BF53}" dt="2024-10-19T12:37:57.896" v="6645" actId="478"/>
          <ac:spMkLst>
            <pc:docMk/>
            <pc:sldMk cId="4153678306" sldId="296"/>
            <ac:spMk id="19" creationId="{E04D0E42-3B60-21F3-7F65-8436E089E5FB}"/>
          </ac:spMkLst>
        </pc:spChg>
        <pc:spChg chg="add del mod ord">
          <ac:chgData name="Samuel Sacher" userId="135fba162d0ed022" providerId="LiveId" clId="{2C545B58-15CA-43F8-B591-471FECA5BF53}" dt="2024-10-19T12:38:48.283" v="6657" actId="1076"/>
          <ac:spMkLst>
            <pc:docMk/>
            <pc:sldMk cId="4153678306" sldId="296"/>
            <ac:spMk id="20" creationId="{F11A6B65-5A20-4F4D-ACBB-ED50132D4571}"/>
          </ac:spMkLst>
        </pc:spChg>
        <pc:spChg chg="del">
          <ac:chgData name="Samuel Sacher" userId="135fba162d0ed022" providerId="LiveId" clId="{2C545B58-15CA-43F8-B591-471FECA5BF53}" dt="2024-10-19T12:35:07.667" v="6508" actId="478"/>
          <ac:spMkLst>
            <pc:docMk/>
            <pc:sldMk cId="4153678306" sldId="296"/>
            <ac:spMk id="21" creationId="{E382DE25-E72C-473B-AB0F-13DF377E6A8F}"/>
          </ac:spMkLst>
        </pc:spChg>
        <pc:spChg chg="add del">
          <ac:chgData name="Samuel Sacher" userId="135fba162d0ed022" providerId="LiveId" clId="{2C545B58-15CA-43F8-B591-471FECA5BF53}" dt="2024-10-19T12:37:57.896" v="6645" actId="478"/>
          <ac:spMkLst>
            <pc:docMk/>
            <pc:sldMk cId="4153678306" sldId="296"/>
            <ac:spMk id="22" creationId="{19352CF6-0F22-45A8-B28B-37FAFCE5C5D6}"/>
          </ac:spMkLst>
        </pc:spChg>
        <pc:spChg chg="add del mod">
          <ac:chgData name="Samuel Sacher" userId="135fba162d0ed022" providerId="LiveId" clId="{2C545B58-15CA-43F8-B591-471FECA5BF53}" dt="2024-10-19T12:37:57.896" v="6645" actId="478"/>
          <ac:spMkLst>
            <pc:docMk/>
            <pc:sldMk cId="4153678306" sldId="296"/>
            <ac:spMk id="24" creationId="{84DDC4F7-AB41-EB10-977B-EBC75DB9107A}"/>
          </ac:spMkLst>
        </pc:spChg>
        <pc:spChg chg="add mod">
          <ac:chgData name="Samuel Sacher" userId="135fba162d0ed022" providerId="LiveId" clId="{2C545B58-15CA-43F8-B591-471FECA5BF53}" dt="2024-10-19T12:37:53.948" v="6642"/>
          <ac:spMkLst>
            <pc:docMk/>
            <pc:sldMk cId="4153678306" sldId="296"/>
            <ac:spMk id="25" creationId="{B05F3F6D-2EED-04F2-228F-0FF031189DE0}"/>
          </ac:spMkLst>
        </pc:spChg>
        <pc:spChg chg="add mod">
          <ac:chgData name="Samuel Sacher" userId="135fba162d0ed022" providerId="LiveId" clId="{2C545B58-15CA-43F8-B591-471FECA5BF53}" dt="2024-10-19T12:37:53.948" v="6642"/>
          <ac:spMkLst>
            <pc:docMk/>
            <pc:sldMk cId="4153678306" sldId="296"/>
            <ac:spMk id="26" creationId="{8D96FD33-B142-54CD-BD6C-F365F5D39602}"/>
          </ac:spMkLst>
        </pc:spChg>
        <pc:spChg chg="add mod">
          <ac:chgData name="Samuel Sacher" userId="135fba162d0ed022" providerId="LiveId" clId="{2C545B58-15CA-43F8-B591-471FECA5BF53}" dt="2024-10-19T12:37:53.948" v="6642"/>
          <ac:spMkLst>
            <pc:docMk/>
            <pc:sldMk cId="4153678306" sldId="296"/>
            <ac:spMk id="28" creationId="{A8AC61A1-6A56-5937-D697-10FBB77732BD}"/>
          </ac:spMkLst>
        </pc:spChg>
        <pc:picChg chg="add del mod">
          <ac:chgData name="Samuel Sacher" userId="135fba162d0ed022" providerId="LiveId" clId="{2C545B58-15CA-43F8-B591-471FECA5BF53}" dt="2024-10-19T12:37:57.896" v="6645" actId="478"/>
          <ac:picMkLst>
            <pc:docMk/>
            <pc:sldMk cId="4153678306" sldId="296"/>
            <ac:picMk id="9" creationId="{773C1382-ACE1-460F-A1B6-AB761A7D2E6B}"/>
          </ac:picMkLst>
        </pc:picChg>
        <pc:picChg chg="del">
          <ac:chgData name="Samuel Sacher" userId="135fba162d0ed022" providerId="LiveId" clId="{2C545B58-15CA-43F8-B591-471FECA5BF53}" dt="2024-10-19T12:35:27.849" v="6549" actId="478"/>
          <ac:picMkLst>
            <pc:docMk/>
            <pc:sldMk cId="4153678306" sldId="296"/>
            <ac:picMk id="10" creationId="{A29DE31C-E099-4579-BB03-675E0A40C5F2}"/>
          </ac:picMkLst>
        </pc:picChg>
        <pc:picChg chg="del">
          <ac:chgData name="Samuel Sacher" userId="135fba162d0ed022" providerId="LiveId" clId="{2C545B58-15CA-43F8-B591-471FECA5BF53}" dt="2024-10-19T12:35:08.669" v="6509" actId="478"/>
          <ac:picMkLst>
            <pc:docMk/>
            <pc:sldMk cId="4153678306" sldId="296"/>
            <ac:picMk id="11" creationId="{0718E6E0-05A2-479C-AEA8-1A385EB73474}"/>
          </ac:picMkLst>
        </pc:picChg>
        <pc:picChg chg="add mod">
          <ac:chgData name="Samuel Sacher" userId="135fba162d0ed022" providerId="LiveId" clId="{2C545B58-15CA-43F8-B591-471FECA5BF53}" dt="2024-10-19T12:37:27.656" v="6623"/>
          <ac:picMkLst>
            <pc:docMk/>
            <pc:sldMk cId="4153678306" sldId="296"/>
            <ac:picMk id="14" creationId="{5EC06A5E-FD7D-046A-72A5-FC92FCFF049F}"/>
          </ac:picMkLst>
        </pc:picChg>
        <pc:picChg chg="add mod">
          <ac:chgData name="Samuel Sacher" userId="135fba162d0ed022" providerId="LiveId" clId="{2C545B58-15CA-43F8-B591-471FECA5BF53}" dt="2024-10-19T12:37:50.316" v="6641"/>
          <ac:picMkLst>
            <pc:docMk/>
            <pc:sldMk cId="4153678306" sldId="296"/>
            <ac:picMk id="27" creationId="{C6555888-7CCB-C09C-1245-F99CF390DD64}"/>
          </ac:picMkLst>
        </pc:picChg>
      </pc:sldChg>
      <pc:sldChg chg="addSp delSp modSp new mod modTransition modClrScheme chgLayout">
        <pc:chgData name="Samuel Sacher" userId="135fba162d0ed022" providerId="LiveId" clId="{2C545B58-15CA-43F8-B591-471FECA5BF53}" dt="2024-10-19T17:20:55.983" v="8098" actId="20577"/>
        <pc:sldMkLst>
          <pc:docMk/>
          <pc:sldMk cId="1143583206" sldId="297"/>
        </pc:sldMkLst>
        <pc:spChg chg="del mod ord">
          <ac:chgData name="Samuel Sacher" userId="135fba162d0ed022" providerId="LiveId" clId="{2C545B58-15CA-43F8-B591-471FECA5BF53}" dt="2024-09-29T14:22:17.210" v="157" actId="700"/>
          <ac:spMkLst>
            <pc:docMk/>
            <pc:sldMk cId="1143583206" sldId="297"/>
            <ac:spMk id="2" creationId="{25CC5C65-90C5-6E7E-4333-D98A581A96B3}"/>
          </ac:spMkLst>
        </pc:spChg>
        <pc:spChg chg="del mod ord">
          <ac:chgData name="Samuel Sacher" userId="135fba162d0ed022" providerId="LiveId" clId="{2C545B58-15CA-43F8-B591-471FECA5BF53}" dt="2024-09-29T14:22:17.210" v="157" actId="700"/>
          <ac:spMkLst>
            <pc:docMk/>
            <pc:sldMk cId="1143583206" sldId="297"/>
            <ac:spMk id="3" creationId="{E4D62B33-91B7-589A-85E4-7E432252DF6F}"/>
          </ac:spMkLst>
        </pc:spChg>
        <pc:spChg chg="mod ord">
          <ac:chgData name="Samuel Sacher" userId="135fba162d0ed022" providerId="LiveId" clId="{2C545B58-15CA-43F8-B591-471FECA5BF53}" dt="2024-09-29T14:22:17.210" v="157" actId="700"/>
          <ac:spMkLst>
            <pc:docMk/>
            <pc:sldMk cId="1143583206" sldId="297"/>
            <ac:spMk id="4" creationId="{316C1CF4-F475-8E43-DB95-6179F4E2BBDB}"/>
          </ac:spMkLst>
        </pc:spChg>
        <pc:spChg chg="add mod ord">
          <ac:chgData name="Samuel Sacher" userId="135fba162d0ed022" providerId="LiveId" clId="{2C545B58-15CA-43F8-B591-471FECA5BF53}" dt="2024-10-19T15:32:15.224" v="7940" actId="20577"/>
          <ac:spMkLst>
            <pc:docMk/>
            <pc:sldMk cId="1143583206" sldId="297"/>
            <ac:spMk id="5" creationId="{944FB6BF-FC82-4688-C3E3-F805DE1E4229}"/>
          </ac:spMkLst>
        </pc:spChg>
        <pc:spChg chg="add mod ord">
          <ac:chgData name="Samuel Sacher" userId="135fba162d0ed022" providerId="LiveId" clId="{2C545B58-15CA-43F8-B591-471FECA5BF53}" dt="2024-09-29T14:30:25.792" v="203" actId="20577"/>
          <ac:spMkLst>
            <pc:docMk/>
            <pc:sldMk cId="1143583206" sldId="297"/>
            <ac:spMk id="6" creationId="{5EBBF960-3973-F562-C15E-0010EA19DED3}"/>
          </ac:spMkLst>
        </pc:spChg>
        <pc:spChg chg="add mod">
          <ac:chgData name="Samuel Sacher" userId="135fba162d0ed022" providerId="LiveId" clId="{2C545B58-15CA-43F8-B591-471FECA5BF53}" dt="2024-10-19T17:20:55.983" v="8098" actId="20577"/>
          <ac:spMkLst>
            <pc:docMk/>
            <pc:sldMk cId="1143583206" sldId="297"/>
            <ac:spMk id="7" creationId="{D579A262-B86E-D5BA-871E-DF8D05393B01}"/>
          </ac:spMkLst>
        </pc:spChg>
        <pc:spChg chg="add del mod">
          <ac:chgData name="Samuel Sacher" userId="135fba162d0ed022" providerId="LiveId" clId="{2C545B58-15CA-43F8-B591-471FECA5BF53}" dt="2024-10-19T13:24:11.412" v="6848" actId="478"/>
          <ac:spMkLst>
            <pc:docMk/>
            <pc:sldMk cId="1143583206" sldId="297"/>
            <ac:spMk id="9" creationId="{99E2C8DE-5B0D-AECE-9EC6-884905BCCCEA}"/>
          </ac:spMkLst>
        </pc:spChg>
        <pc:spChg chg="add mod">
          <ac:chgData name="Samuel Sacher" userId="135fba162d0ed022" providerId="LiveId" clId="{2C545B58-15CA-43F8-B591-471FECA5BF53}" dt="2024-10-19T13:29:27.456" v="7006" actId="1076"/>
          <ac:spMkLst>
            <pc:docMk/>
            <pc:sldMk cId="1143583206" sldId="297"/>
            <ac:spMk id="11" creationId="{15118F5D-FF21-58A0-3FA2-DC597A462D3F}"/>
          </ac:spMkLst>
        </pc:spChg>
        <pc:picChg chg="add mod">
          <ac:chgData name="Samuel Sacher" userId="135fba162d0ed022" providerId="LiveId" clId="{2C545B58-15CA-43F8-B591-471FECA5BF53}" dt="2024-10-19T13:24:27.426" v="6855" actId="1076"/>
          <ac:picMkLst>
            <pc:docMk/>
            <pc:sldMk cId="1143583206" sldId="297"/>
            <ac:picMk id="3" creationId="{F9FA7C84-FA32-47B6-9374-93AD21D676CE}"/>
          </ac:picMkLst>
        </pc:picChg>
        <pc:picChg chg="add del mod">
          <ac:chgData name="Samuel Sacher" userId="135fba162d0ed022" providerId="LiveId" clId="{2C545B58-15CA-43F8-B591-471FECA5BF53}" dt="2024-10-19T13:24:06.802" v="6847" actId="478"/>
          <ac:picMkLst>
            <pc:docMk/>
            <pc:sldMk cId="1143583206" sldId="297"/>
            <ac:picMk id="8" creationId="{D7222825-4A93-3A1F-45C9-19001C5CEEDF}"/>
          </ac:picMkLst>
        </pc:picChg>
      </pc:sldChg>
      <pc:sldChg chg="addSp delSp modSp add del mod">
        <pc:chgData name="Samuel Sacher" userId="135fba162d0ed022" providerId="LiveId" clId="{2C545B58-15CA-43F8-B591-471FECA5BF53}" dt="2024-09-29T15:57:41.172" v="1078" actId="47"/>
        <pc:sldMkLst>
          <pc:docMk/>
          <pc:sldMk cId="1546005651" sldId="298"/>
        </pc:sldMkLst>
        <pc:spChg chg="del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4" creationId="{316C1CF4-F475-8E43-DB95-6179F4E2BBDB}"/>
          </ac:spMkLst>
        </pc:spChg>
        <pc:spChg chg="del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5" creationId="{944FB6BF-FC82-4688-C3E3-F805DE1E4229}"/>
          </ac:spMkLst>
        </pc:spChg>
        <pc:spChg chg="del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6" creationId="{5EBBF960-3973-F562-C15E-0010EA19DED3}"/>
          </ac:spMkLst>
        </pc:spChg>
        <pc:spChg chg="add del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7" creationId="{557330FB-DB0B-4D7B-CDD2-057209744951}"/>
          </ac:spMkLst>
        </pc:spChg>
        <pc:spChg chg="add del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9" creationId="{B3F299AD-1C89-1D6D-E83F-404E4DE0B8B6}"/>
          </ac:spMkLst>
        </pc:spChg>
        <pc:spChg chg="add del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10" creationId="{71AE180A-A634-4630-E662-7FCDD22C0FEC}"/>
          </ac:spMkLst>
        </pc:spChg>
        <pc:spChg chg="add del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13" creationId="{2758DFAC-BEC8-2F49-1A4C-514AEB604B89}"/>
          </ac:spMkLst>
        </pc:spChg>
        <pc:spChg chg="add del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14" creationId="{E136ECEB-6866-5033-3A5D-716E94C40917}"/>
          </ac:spMkLst>
        </pc:spChg>
        <pc:spChg chg="add mod">
          <ac:chgData name="Samuel Sacher" userId="135fba162d0ed022" providerId="LiveId" clId="{2C545B58-15CA-43F8-B591-471FECA5BF53}" dt="2024-09-29T14:42:18.146" v="803"/>
          <ac:spMkLst>
            <pc:docMk/>
            <pc:sldMk cId="1546005651" sldId="298"/>
            <ac:spMk id="15" creationId="{B2004EC6-4A09-BD38-85B4-0648B1DE8557}"/>
          </ac:spMkLst>
        </pc:spChg>
        <pc:spChg chg="add del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16" creationId="{AD0AB9E4-33D2-E3CA-42C2-F93E0FB415F6}"/>
          </ac:spMkLst>
        </pc:spChg>
        <pc:spChg chg="add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17" creationId="{A89B7363-70A1-E24D-E9C6-44255270BCF4}"/>
          </ac:spMkLst>
        </pc:spChg>
        <pc:spChg chg="add mod">
          <ac:chgData name="Samuel Sacher" userId="135fba162d0ed022" providerId="LiveId" clId="{2C545B58-15CA-43F8-B591-471FECA5BF53}" dt="2024-09-29T15:57:26.709" v="1073" actId="21"/>
          <ac:spMkLst>
            <pc:docMk/>
            <pc:sldMk cId="1546005651" sldId="298"/>
            <ac:spMk id="18" creationId="{8D80077B-0C25-0179-209B-709E633EA672}"/>
          </ac:spMkLst>
        </pc:spChg>
        <pc:picChg chg="del">
          <ac:chgData name="Samuel Sacher" userId="135fba162d0ed022" providerId="LiveId" clId="{2C545B58-15CA-43F8-B591-471FECA5BF53}" dt="2024-09-29T14:31:01.483" v="206" actId="478"/>
          <ac:picMkLst>
            <pc:docMk/>
            <pc:sldMk cId="1546005651" sldId="298"/>
            <ac:picMk id="8" creationId="{D7222825-4A93-3A1F-45C9-19001C5CEEDF}"/>
          </ac:picMkLst>
        </pc:picChg>
        <pc:cxnChg chg="add del mod">
          <ac:chgData name="Samuel Sacher" userId="135fba162d0ed022" providerId="LiveId" clId="{2C545B58-15CA-43F8-B591-471FECA5BF53}" dt="2024-09-29T15:57:26.709" v="1073" actId="21"/>
          <ac:cxnSpMkLst>
            <pc:docMk/>
            <pc:sldMk cId="1546005651" sldId="298"/>
            <ac:cxnSpMk id="3" creationId="{DAAB6373-8144-C355-BBC8-C588FA52791A}"/>
          </ac:cxnSpMkLst>
        </pc:cxnChg>
      </pc:sldChg>
      <pc:sldChg chg="addSp delSp modSp new mod modTransition">
        <pc:chgData name="Samuel Sacher" userId="135fba162d0ed022" providerId="LiveId" clId="{2C545B58-15CA-43F8-B591-471FECA5BF53}" dt="2024-10-19T17:05:57.398" v="8015" actId="1076"/>
        <pc:sldMkLst>
          <pc:docMk/>
          <pc:sldMk cId="2970006586" sldId="299"/>
        </pc:sldMkLst>
        <pc:spChg chg="mod">
          <ac:chgData name="Samuel Sacher" userId="135fba162d0ed022" providerId="LiveId" clId="{2C545B58-15CA-43F8-B591-471FECA5BF53}" dt="2024-09-29T14:45:12.554" v="1005" actId="20577"/>
          <ac:spMkLst>
            <pc:docMk/>
            <pc:sldMk cId="2970006586" sldId="299"/>
            <ac:spMk id="2" creationId="{8A20AD52-04DA-4983-1563-715029BFDDBD}"/>
          </ac:spMkLst>
        </pc:spChg>
        <pc:spChg chg="del">
          <ac:chgData name="Samuel Sacher" userId="135fba162d0ed022" providerId="LiveId" clId="{2C545B58-15CA-43F8-B591-471FECA5BF53}" dt="2024-09-29T15:54:16.284" v="1033" actId="478"/>
          <ac:spMkLst>
            <pc:docMk/>
            <pc:sldMk cId="2970006586" sldId="299"/>
            <ac:spMk id="3" creationId="{6BF4F56D-55F0-3849-B14C-2EFD893AAAB0}"/>
          </ac:spMkLst>
        </pc:spChg>
        <pc:spChg chg="add mod">
          <ac:chgData name="Samuel Sacher" userId="135fba162d0ed022" providerId="LiveId" clId="{2C545B58-15CA-43F8-B591-471FECA5BF53}" dt="2024-09-29T15:55:44.656" v="1057" actId="14100"/>
          <ac:spMkLst>
            <pc:docMk/>
            <pc:sldMk cId="2970006586" sldId="299"/>
            <ac:spMk id="7" creationId="{DFE22439-8AAD-4AA4-77FA-441FCE7895B4}"/>
          </ac:spMkLst>
        </pc:spChg>
        <pc:spChg chg="add mod">
          <ac:chgData name="Samuel Sacher" userId="135fba162d0ed022" providerId="LiveId" clId="{2C545B58-15CA-43F8-B591-471FECA5BF53}" dt="2024-09-29T16:22:54.275" v="2056" actId="20577"/>
          <ac:spMkLst>
            <pc:docMk/>
            <pc:sldMk cId="2970006586" sldId="299"/>
            <ac:spMk id="9" creationId="{B513C96B-09D9-8BB7-AF2A-12D006336AD9}"/>
          </ac:spMkLst>
        </pc:spChg>
        <pc:spChg chg="add mod">
          <ac:chgData name="Samuel Sacher" userId="135fba162d0ed022" providerId="LiveId" clId="{2C545B58-15CA-43F8-B591-471FECA5BF53}" dt="2024-10-19T17:05:57.398" v="8015" actId="1076"/>
          <ac:spMkLst>
            <pc:docMk/>
            <pc:sldMk cId="2970006586" sldId="299"/>
            <ac:spMk id="10" creationId="{20B60924-3973-6418-4853-BF72788775EE}"/>
          </ac:spMkLst>
        </pc:spChg>
        <pc:cxnChg chg="add del">
          <ac:chgData name="Samuel Sacher" userId="135fba162d0ed022" providerId="LiveId" clId="{2C545B58-15CA-43F8-B591-471FECA5BF53}" dt="2024-09-29T15:52:26.384" v="1010" actId="11529"/>
          <ac:cxnSpMkLst>
            <pc:docMk/>
            <pc:sldMk cId="2970006586" sldId="299"/>
            <ac:cxnSpMk id="6" creationId="{9AFF53CA-B4BF-70A3-364F-A41F5EDEAFCA}"/>
          </ac:cxnSpMkLst>
        </pc:cxnChg>
      </pc:sldChg>
      <pc:sldChg chg="addSp delSp modSp new add del mod modClrScheme modShow chgLayout">
        <pc:chgData name="Samuel Sacher" userId="135fba162d0ed022" providerId="LiveId" clId="{2C545B58-15CA-43F8-B591-471FECA5BF53}" dt="2024-10-19T17:17:47.828" v="8039" actId="20577"/>
        <pc:sldMkLst>
          <pc:docMk/>
          <pc:sldMk cId="2308244360" sldId="300"/>
        </pc:sldMkLst>
        <pc:spChg chg="del mod ord">
          <ac:chgData name="Samuel Sacher" userId="135fba162d0ed022" providerId="LiveId" clId="{2C545B58-15CA-43F8-B591-471FECA5BF53}" dt="2024-09-29T15:57:17.812" v="1072" actId="700"/>
          <ac:spMkLst>
            <pc:docMk/>
            <pc:sldMk cId="2308244360" sldId="300"/>
            <ac:spMk id="2" creationId="{D40FD6A3-6480-A24E-E117-254947A7B7B0}"/>
          </ac:spMkLst>
        </pc:spChg>
        <pc:spChg chg="del mod ord">
          <ac:chgData name="Samuel Sacher" userId="135fba162d0ed022" providerId="LiveId" clId="{2C545B58-15CA-43F8-B591-471FECA5BF53}" dt="2024-09-29T15:57:17.812" v="1072" actId="700"/>
          <ac:spMkLst>
            <pc:docMk/>
            <pc:sldMk cId="2308244360" sldId="300"/>
            <ac:spMk id="3" creationId="{B5E8D82F-66A9-E47A-13E3-0E5F2069A1B9}"/>
          </ac:spMkLst>
        </pc:spChg>
        <pc:spChg chg="mod ord">
          <ac:chgData name="Samuel Sacher" userId="135fba162d0ed022" providerId="LiveId" clId="{2C545B58-15CA-43F8-B591-471FECA5BF53}" dt="2024-09-29T15:57:17.812" v="1072" actId="700"/>
          <ac:spMkLst>
            <pc:docMk/>
            <pc:sldMk cId="2308244360" sldId="300"/>
            <ac:spMk id="4" creationId="{510AE8CC-CBC8-7BF0-4958-DDB83014115E}"/>
          </ac:spMkLst>
        </pc:spChg>
        <pc:spChg chg="add del mod ord">
          <ac:chgData name="Samuel Sacher" userId="135fba162d0ed022" providerId="LiveId" clId="{2C545B58-15CA-43F8-B591-471FECA5BF53}" dt="2024-09-29T15:57:35.610" v="1076" actId="478"/>
          <ac:spMkLst>
            <pc:docMk/>
            <pc:sldMk cId="2308244360" sldId="300"/>
            <ac:spMk id="5" creationId="{BD669916-301E-26A7-032E-B16D5D8E6060}"/>
          </ac:spMkLst>
        </pc:spChg>
        <pc:spChg chg="add del mod ord">
          <ac:chgData name="Samuel Sacher" userId="135fba162d0ed022" providerId="LiveId" clId="{2C545B58-15CA-43F8-B591-471FECA5BF53}" dt="2024-09-29T15:57:32.810" v="1074" actId="478"/>
          <ac:spMkLst>
            <pc:docMk/>
            <pc:sldMk cId="2308244360" sldId="300"/>
            <ac:spMk id="6" creationId="{8A5E935F-523D-7F52-A3AE-C5FC85151D01}"/>
          </ac:spMkLst>
        </pc:spChg>
        <pc:spChg chg="add del mod ord">
          <ac:chgData name="Samuel Sacher" userId="135fba162d0ed022" providerId="LiveId" clId="{2C545B58-15CA-43F8-B591-471FECA5BF53}" dt="2024-09-29T15:57:34.106" v="1075" actId="478"/>
          <ac:spMkLst>
            <pc:docMk/>
            <pc:sldMk cId="2308244360" sldId="300"/>
            <ac:spMk id="7" creationId="{32E43791-0F3F-D192-E955-99040610BCBC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8" creationId="{944FB6BF-FC82-4688-C3E3-F805DE1E4229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9" creationId="{5EBBF960-3973-F562-C15E-0010EA19DED3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10" creationId="{316C1CF4-F475-8E43-DB95-6179F4E2BBDB}"/>
          </ac:spMkLst>
        </pc:spChg>
        <pc:spChg chg="add mod">
          <ac:chgData name="Samuel Sacher" userId="135fba162d0ed022" providerId="LiveId" clId="{2C545B58-15CA-43F8-B591-471FECA5BF53}" dt="2024-10-19T17:17:47.828" v="8039" actId="20577"/>
          <ac:spMkLst>
            <pc:docMk/>
            <pc:sldMk cId="2308244360" sldId="300"/>
            <ac:spMk id="12" creationId="{557330FB-DB0B-4D7B-CDD2-057209744951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13" creationId="{B3F299AD-1C89-1D6D-E83F-404E4DE0B8B6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14" creationId="{71AE180A-A634-4630-E662-7FCDD22C0FEC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15" creationId="{2758DFAC-BEC8-2F49-1A4C-514AEB604B89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16" creationId="{E136ECEB-6866-5033-3A5D-716E94C40917}"/>
          </ac:spMkLst>
        </pc:spChg>
        <pc:spChg chg="add mod">
          <ac:chgData name="Samuel Sacher" userId="135fba162d0ed022" providerId="LiveId" clId="{2C545B58-15CA-43F8-B591-471FECA5BF53}" dt="2024-09-29T15:57:36.636" v="1077"/>
          <ac:spMkLst>
            <pc:docMk/>
            <pc:sldMk cId="2308244360" sldId="300"/>
            <ac:spMk id="17" creationId="{AD0AB9E4-33D2-E3CA-42C2-F93E0FB415F6}"/>
          </ac:spMkLst>
        </pc:spChg>
        <pc:spChg chg="add mod">
          <ac:chgData name="Samuel Sacher" userId="135fba162d0ed022" providerId="LiveId" clId="{2C545B58-15CA-43F8-B591-471FECA5BF53}" dt="2024-09-29T15:57:57.091" v="1095" actId="20577"/>
          <ac:spMkLst>
            <pc:docMk/>
            <pc:sldMk cId="2308244360" sldId="300"/>
            <ac:spMk id="18" creationId="{790FDA86-A5F8-0704-3D12-0E61F4686BBE}"/>
          </ac:spMkLst>
        </pc:spChg>
        <pc:cxnChg chg="add mod">
          <ac:chgData name="Samuel Sacher" userId="135fba162d0ed022" providerId="LiveId" clId="{2C545B58-15CA-43F8-B591-471FECA5BF53}" dt="2024-09-29T15:57:36.636" v="1077"/>
          <ac:cxnSpMkLst>
            <pc:docMk/>
            <pc:sldMk cId="2308244360" sldId="300"/>
            <ac:cxnSpMk id="11" creationId="{DAAB6373-8144-C355-BBC8-C588FA52791A}"/>
          </ac:cxnSpMkLst>
        </pc:cxnChg>
      </pc:sldChg>
      <pc:sldChg chg="addSp delSp modSp new del mod modClrScheme chgLayout">
        <pc:chgData name="Samuel Sacher" userId="135fba162d0ed022" providerId="LiveId" clId="{2C545B58-15CA-43F8-B591-471FECA5BF53}" dt="2024-09-29T15:52:03.360" v="1008" actId="2696"/>
        <pc:sldMkLst>
          <pc:docMk/>
          <pc:sldMk cId="3578814234" sldId="300"/>
        </pc:sldMkLst>
        <pc:spChg chg="del 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2" creationId="{B576168A-8B71-A199-BECB-6AF6D6BFE8E3}"/>
          </ac:spMkLst>
        </pc:spChg>
        <pc:spChg chg="del 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3" creationId="{115C9F52-C3DC-2DF0-85B4-7A83B7291A5F}"/>
          </ac:spMkLst>
        </pc:spChg>
        <pc:spChg chg="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4" creationId="{993105ED-B4CF-BF96-E445-4C667DEFC710}"/>
          </ac:spMkLst>
        </pc:spChg>
        <pc:spChg chg="add 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5" creationId="{BCA1BA48-F2FA-96C2-0E4D-4ADA712020CC}"/>
          </ac:spMkLst>
        </pc:spChg>
        <pc:spChg chg="add 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6" creationId="{B023DC73-53AF-3567-DF6C-8AB01B6E9DD5}"/>
          </ac:spMkLst>
        </pc:spChg>
        <pc:spChg chg="add 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7" creationId="{FD93A94D-C27E-8214-B71A-B82E5B6FCB44}"/>
          </ac:spMkLst>
        </pc:spChg>
        <pc:spChg chg="add 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8" creationId="{F3875FBA-AAA2-CD84-EEB7-F1D71583D983}"/>
          </ac:spMkLst>
        </pc:spChg>
        <pc:spChg chg="add mod ord">
          <ac:chgData name="Samuel Sacher" userId="135fba162d0ed022" providerId="LiveId" clId="{2C545B58-15CA-43F8-B591-471FECA5BF53}" dt="2024-09-29T15:51:51.576" v="1007" actId="700"/>
          <ac:spMkLst>
            <pc:docMk/>
            <pc:sldMk cId="3578814234" sldId="300"/>
            <ac:spMk id="9" creationId="{4FF9DE5F-C925-4CC7-B00E-5C98B1C14CCF}"/>
          </ac:spMkLst>
        </pc:spChg>
      </pc:sldChg>
      <pc:sldChg chg="addSp delSp modSp add mod modClrScheme chgLayout">
        <pc:chgData name="Samuel Sacher" userId="135fba162d0ed022" providerId="LiveId" clId="{2C545B58-15CA-43F8-B591-471FECA5BF53}" dt="2024-10-19T17:36:50.002" v="8450" actId="14100"/>
        <pc:sldMkLst>
          <pc:docMk/>
          <pc:sldMk cId="3840188424" sldId="301"/>
        </pc:sldMkLst>
        <pc:spChg chg="del mod">
          <ac:chgData name="Samuel Sacher" userId="135fba162d0ed022" providerId="LiveId" clId="{2C545B58-15CA-43F8-B591-471FECA5BF53}" dt="2024-10-19T17:06:17.802" v="8016" actId="478"/>
          <ac:spMkLst>
            <pc:docMk/>
            <pc:sldMk cId="3840188424" sldId="301"/>
            <ac:spMk id="2" creationId="{8A20AD52-04DA-4983-1563-715029BFDDBD}"/>
          </ac:spMkLst>
        </pc:spChg>
        <pc:spChg chg="add del mod">
          <ac:chgData name="Samuel Sacher" userId="135fba162d0ed022" providerId="LiveId" clId="{2C545B58-15CA-43F8-B591-471FECA5BF53}" dt="2024-09-29T16:02:32.927" v="1209" actId="26606"/>
          <ac:spMkLst>
            <pc:docMk/>
            <pc:sldMk cId="3840188424" sldId="301"/>
            <ac:spMk id="3" creationId="{804931D8-9739-CC25-3115-988010A9F328}"/>
          </ac:spMkLst>
        </pc:spChg>
        <pc:spChg chg="mod ord">
          <ac:chgData name="Samuel Sacher" userId="135fba162d0ed022" providerId="LiveId" clId="{2C545B58-15CA-43F8-B591-471FECA5BF53}" dt="2024-09-29T16:02:32.927" v="1209" actId="26606"/>
          <ac:spMkLst>
            <pc:docMk/>
            <pc:sldMk cId="3840188424" sldId="301"/>
            <ac:spMk id="4" creationId="{67CA4A3C-7402-C568-C7B4-2FEAD32E0DED}"/>
          </ac:spMkLst>
        </pc:spChg>
        <pc:spChg chg="add del mod">
          <ac:chgData name="Samuel Sacher" userId="135fba162d0ed022" providerId="LiveId" clId="{2C545B58-15CA-43F8-B591-471FECA5BF53}" dt="2024-10-19T17:06:20.654" v="8017" actId="478"/>
          <ac:spMkLst>
            <pc:docMk/>
            <pc:sldMk cId="3840188424" sldId="301"/>
            <ac:spMk id="5" creationId="{5867DACE-2900-C309-4D6A-6374F000CBDF}"/>
          </ac:spMkLst>
        </pc:spChg>
        <pc:spChg chg="add mod">
          <ac:chgData name="Samuel Sacher" userId="135fba162d0ed022" providerId="LiveId" clId="{2C545B58-15CA-43F8-B591-471FECA5BF53}" dt="2024-10-19T17:06:20.995" v="8018"/>
          <ac:spMkLst>
            <pc:docMk/>
            <pc:sldMk cId="3840188424" sldId="301"/>
            <ac:spMk id="6" creationId="{39236870-96CD-721B-4775-7B6B6C401D6A}"/>
          </ac:spMkLst>
        </pc:spChg>
        <pc:spChg chg="add mod">
          <ac:chgData name="Samuel Sacher" userId="135fba162d0ed022" providerId="LiveId" clId="{2C545B58-15CA-43F8-B591-471FECA5BF53}" dt="2024-10-19T17:21:31.261" v="8099"/>
          <ac:spMkLst>
            <pc:docMk/>
            <pc:sldMk cId="3840188424" sldId="301"/>
            <ac:spMk id="7" creationId="{4D719E80-A716-DFEC-599C-F99744113735}"/>
          </ac:spMkLst>
        </pc:spChg>
        <pc:spChg chg="del">
          <ac:chgData name="Samuel Sacher" userId="135fba162d0ed022" providerId="LiveId" clId="{2C545B58-15CA-43F8-B591-471FECA5BF53}" dt="2024-09-29T15:59:01.636" v="1105" actId="478"/>
          <ac:spMkLst>
            <pc:docMk/>
            <pc:sldMk cId="3840188424" sldId="301"/>
            <ac:spMk id="7" creationId="{DFE22439-8AAD-4AA4-77FA-441FCE7895B4}"/>
          </ac:spMkLst>
        </pc:spChg>
        <pc:spChg chg="mod">
          <ac:chgData name="Samuel Sacher" userId="135fba162d0ed022" providerId="LiveId" clId="{2C545B58-15CA-43F8-B591-471FECA5BF53}" dt="2024-10-19T17:36:50.002" v="8450" actId="14100"/>
          <ac:spMkLst>
            <pc:docMk/>
            <pc:sldMk cId="3840188424" sldId="301"/>
            <ac:spMk id="9" creationId="{B513C96B-09D9-8BB7-AF2A-12D006336AD9}"/>
          </ac:spMkLst>
        </pc:spChg>
        <pc:spChg chg="del">
          <ac:chgData name="Samuel Sacher" userId="135fba162d0ed022" providerId="LiveId" clId="{2C545B58-15CA-43F8-B591-471FECA5BF53}" dt="2024-09-29T15:58:45.356" v="1104" actId="478"/>
          <ac:spMkLst>
            <pc:docMk/>
            <pc:sldMk cId="3840188424" sldId="301"/>
            <ac:spMk id="10" creationId="{20B60924-3973-6418-4853-BF72788775EE}"/>
          </ac:spMkLst>
        </pc:spChg>
        <pc:graphicFrameChg chg="add mod">
          <ac:chgData name="Samuel Sacher" userId="135fba162d0ed022" providerId="LiveId" clId="{2C545B58-15CA-43F8-B591-471FECA5BF53}" dt="2024-10-19T14:44:22.097" v="7619" actId="20577"/>
          <ac:graphicFrameMkLst>
            <pc:docMk/>
            <pc:sldMk cId="3840188424" sldId="301"/>
            <ac:graphicFrameMk id="11" creationId="{A7875A3B-5D4B-9F99-22C7-B56C28C593F5}"/>
          </ac:graphicFrameMkLst>
        </pc:graphicFrameChg>
      </pc:sldChg>
      <pc:sldChg chg="addSp delSp modSp add mod">
        <pc:chgData name="Samuel Sacher" userId="135fba162d0ed022" providerId="LiveId" clId="{2C545B58-15CA-43F8-B591-471FECA5BF53}" dt="2024-10-19T17:19:47.809" v="8093" actId="1037"/>
        <pc:sldMkLst>
          <pc:docMk/>
          <pc:sldMk cId="2806358769" sldId="302"/>
        </pc:sldMkLst>
        <pc:spChg chg="mod">
          <ac:chgData name="Samuel Sacher" userId="135fba162d0ed022" providerId="LiveId" clId="{2C545B58-15CA-43F8-B591-471FECA5BF53}" dt="2024-09-29T16:07:27.116" v="1309" actId="20577"/>
          <ac:spMkLst>
            <pc:docMk/>
            <pc:sldMk cId="2806358769" sldId="302"/>
            <ac:spMk id="2" creationId="{8A20AD52-04DA-4983-1563-715029BFDDBD}"/>
          </ac:spMkLst>
        </pc:spChg>
        <pc:spChg chg="del mod">
          <ac:chgData name="Samuel Sacher" userId="135fba162d0ed022" providerId="LiveId" clId="{2C545B58-15CA-43F8-B591-471FECA5BF53}" dt="2024-09-29T16:08:49.365" v="1350" actId="478"/>
          <ac:spMkLst>
            <pc:docMk/>
            <pc:sldMk cId="2806358769" sldId="302"/>
            <ac:spMk id="3" creationId="{804931D8-9739-CC25-3115-988010A9F328}"/>
          </ac:spMkLst>
        </pc:spChg>
        <pc:spChg chg="add mod">
          <ac:chgData name="Samuel Sacher" userId="135fba162d0ed022" providerId="LiveId" clId="{2C545B58-15CA-43F8-B591-471FECA5BF53}" dt="2024-10-19T17:19:00.037" v="8080" actId="20577"/>
          <ac:spMkLst>
            <pc:docMk/>
            <pc:sldMk cId="2806358769" sldId="302"/>
            <ac:spMk id="5" creationId="{CEDD1F13-9B65-7E5C-EFEA-74D4B373BF78}"/>
          </ac:spMkLst>
        </pc:spChg>
        <pc:spChg chg="add mod">
          <ac:chgData name="Samuel Sacher" userId="135fba162d0ed022" providerId="LiveId" clId="{2C545B58-15CA-43F8-B591-471FECA5BF53}" dt="2024-09-29T16:16:11.774" v="1541" actId="1035"/>
          <ac:spMkLst>
            <pc:docMk/>
            <pc:sldMk cId="2806358769" sldId="302"/>
            <ac:spMk id="6" creationId="{7E8BA3FA-362E-8083-6976-1C2722FD45F5}"/>
          </ac:spMkLst>
        </pc:spChg>
        <pc:spChg chg="add mod">
          <ac:chgData name="Samuel Sacher" userId="135fba162d0ed022" providerId="LiveId" clId="{2C545B58-15CA-43F8-B591-471FECA5BF53}" dt="2024-09-29T16:20:58.944" v="1932" actId="1076"/>
          <ac:spMkLst>
            <pc:docMk/>
            <pc:sldMk cId="2806358769" sldId="302"/>
            <ac:spMk id="7" creationId="{96FACBAF-29B9-D12A-BA02-3F546C24EAA7}"/>
          </ac:spMkLst>
        </pc:spChg>
        <pc:spChg chg="add mod">
          <ac:chgData name="Samuel Sacher" userId="135fba162d0ed022" providerId="LiveId" clId="{2C545B58-15CA-43F8-B591-471FECA5BF53}" dt="2024-09-29T16:21:09.358" v="1935" actId="1076"/>
          <ac:spMkLst>
            <pc:docMk/>
            <pc:sldMk cId="2806358769" sldId="302"/>
            <ac:spMk id="8" creationId="{B5262394-A379-799B-A55E-10E153A613BE}"/>
          </ac:spMkLst>
        </pc:spChg>
        <pc:spChg chg="mod">
          <ac:chgData name="Samuel Sacher" userId="135fba162d0ed022" providerId="LiveId" clId="{2C545B58-15CA-43F8-B591-471FECA5BF53}" dt="2024-10-19T14:44:52.421" v="7638" actId="20577"/>
          <ac:spMkLst>
            <pc:docMk/>
            <pc:sldMk cId="2806358769" sldId="302"/>
            <ac:spMk id="9" creationId="{B513C96B-09D9-8BB7-AF2A-12D006336AD9}"/>
          </ac:spMkLst>
        </pc:spChg>
        <pc:spChg chg="add mod">
          <ac:chgData name="Samuel Sacher" userId="135fba162d0ed022" providerId="LiveId" clId="{2C545B58-15CA-43F8-B591-471FECA5BF53}" dt="2024-09-29T16:20:58.944" v="1932" actId="1076"/>
          <ac:spMkLst>
            <pc:docMk/>
            <pc:sldMk cId="2806358769" sldId="302"/>
            <ac:spMk id="10" creationId="{B7F93DB3-777C-359C-C573-B17BF9E69C34}"/>
          </ac:spMkLst>
        </pc:spChg>
        <pc:spChg chg="add mod">
          <ac:chgData name="Samuel Sacher" userId="135fba162d0ed022" providerId="LiveId" clId="{2C545B58-15CA-43F8-B591-471FECA5BF53}" dt="2024-09-29T16:21:09.358" v="1935" actId="1076"/>
          <ac:spMkLst>
            <pc:docMk/>
            <pc:sldMk cId="2806358769" sldId="302"/>
            <ac:spMk id="11" creationId="{81F34EBC-D97D-5742-268A-4CAA9F97F4A2}"/>
          </ac:spMkLst>
        </pc:spChg>
        <pc:spChg chg="add mod">
          <ac:chgData name="Samuel Sacher" userId="135fba162d0ed022" providerId="LiveId" clId="{2C545B58-15CA-43F8-B591-471FECA5BF53}" dt="2024-10-19T14:42:14.524" v="7561"/>
          <ac:spMkLst>
            <pc:docMk/>
            <pc:sldMk cId="2806358769" sldId="302"/>
            <ac:spMk id="12" creationId="{E57EB9B2-8628-6C75-E2E9-D2A62B19BF65}"/>
          </ac:spMkLst>
        </pc:spChg>
        <pc:spChg chg="add mod">
          <ac:chgData name="Samuel Sacher" userId="135fba162d0ed022" providerId="LiveId" clId="{2C545B58-15CA-43F8-B591-471FECA5BF53}" dt="2024-10-19T14:42:14.524" v="7561"/>
          <ac:spMkLst>
            <pc:docMk/>
            <pc:sldMk cId="2806358769" sldId="302"/>
            <ac:spMk id="13" creationId="{928D4B5D-A66A-0B20-916E-A0CED1F9A9EF}"/>
          </ac:spMkLst>
        </pc:spChg>
        <pc:spChg chg="add mod">
          <ac:chgData name="Samuel Sacher" userId="135fba162d0ed022" providerId="LiveId" clId="{2C545B58-15CA-43F8-B591-471FECA5BF53}" dt="2024-10-19T14:42:19.706" v="7563"/>
          <ac:spMkLst>
            <pc:docMk/>
            <pc:sldMk cId="2806358769" sldId="302"/>
            <ac:spMk id="14" creationId="{E072BF96-7E84-4A5B-1FAE-13065C8E0D20}"/>
          </ac:spMkLst>
        </pc:spChg>
        <pc:spChg chg="add mod">
          <ac:chgData name="Samuel Sacher" userId="135fba162d0ed022" providerId="LiveId" clId="{2C545B58-15CA-43F8-B591-471FECA5BF53}" dt="2024-10-19T17:19:47.809" v="8093" actId="1037"/>
          <ac:spMkLst>
            <pc:docMk/>
            <pc:sldMk cId="2806358769" sldId="302"/>
            <ac:spMk id="15" creationId="{CE5EBF72-56D5-D5B3-AAF2-217A63841D2B}"/>
          </ac:spMkLst>
        </pc:spChg>
        <pc:spChg chg="add mod">
          <ac:chgData name="Samuel Sacher" userId="135fba162d0ed022" providerId="LiveId" clId="{2C545B58-15CA-43F8-B591-471FECA5BF53}" dt="2024-10-19T14:42:39.579" v="7566"/>
          <ac:spMkLst>
            <pc:docMk/>
            <pc:sldMk cId="2806358769" sldId="302"/>
            <ac:spMk id="17" creationId="{42F99D15-3A04-76C5-87FC-7C6BE211F891}"/>
          </ac:spMkLst>
        </pc:spChg>
        <pc:spChg chg="add mod">
          <ac:chgData name="Samuel Sacher" userId="135fba162d0ed022" providerId="LiveId" clId="{2C545B58-15CA-43F8-B591-471FECA5BF53}" dt="2024-10-19T14:42:39.579" v="7566"/>
          <ac:spMkLst>
            <pc:docMk/>
            <pc:sldMk cId="2806358769" sldId="302"/>
            <ac:spMk id="18" creationId="{7F74F2B7-01D8-11D6-F54B-3E64873F4A89}"/>
          </ac:spMkLst>
        </pc:spChg>
        <pc:grpChg chg="add mod">
          <ac:chgData name="Samuel Sacher" userId="135fba162d0ed022" providerId="LiveId" clId="{2C545B58-15CA-43F8-B591-471FECA5BF53}" dt="2024-10-19T14:42:14.524" v="7561"/>
          <ac:grpSpMkLst>
            <pc:docMk/>
            <pc:sldMk cId="2806358769" sldId="302"/>
            <ac:grpSpMk id="3" creationId="{2EBBE74B-03FD-5D6B-95CD-178A49021774}"/>
          </ac:grpSpMkLst>
        </pc:grpChg>
        <pc:grpChg chg="add mod">
          <ac:chgData name="Samuel Sacher" userId="135fba162d0ed022" providerId="LiveId" clId="{2C545B58-15CA-43F8-B591-471FECA5BF53}" dt="2024-10-19T17:19:47.809" v="8093" actId="1037"/>
          <ac:grpSpMkLst>
            <pc:docMk/>
            <pc:sldMk cId="2806358769" sldId="302"/>
            <ac:grpSpMk id="16" creationId="{23739B8B-631B-63CD-6C18-5CA40D8C866D}"/>
          </ac:grpSpMkLst>
        </pc:grpChg>
      </pc:sldChg>
      <pc:sldChg chg="addSp delSp modSp add mod modTransition">
        <pc:chgData name="Samuel Sacher" userId="135fba162d0ed022" providerId="LiveId" clId="{2C545B58-15CA-43F8-B591-471FECA5BF53}" dt="2024-10-19T17:06:35.646" v="8019" actId="478"/>
        <pc:sldMkLst>
          <pc:docMk/>
          <pc:sldMk cId="1620638693" sldId="303"/>
        </pc:sldMkLst>
        <pc:spChg chg="mod">
          <ac:chgData name="Samuel Sacher" userId="135fba162d0ed022" providerId="LiveId" clId="{2C545B58-15CA-43F8-B591-471FECA5BF53}" dt="2024-10-19T14:41:14.643" v="7529" actId="20577"/>
          <ac:spMkLst>
            <pc:docMk/>
            <pc:sldMk cId="1620638693" sldId="303"/>
            <ac:spMk id="2" creationId="{8A20AD52-04DA-4983-1563-715029BFDDBD}"/>
          </ac:spMkLst>
        </pc:spChg>
        <pc:spChg chg="add del mod">
          <ac:chgData name="Samuel Sacher" userId="135fba162d0ed022" providerId="LiveId" clId="{2C545B58-15CA-43F8-B591-471FECA5BF53}" dt="2024-10-19T14:21:55.937" v="7435" actId="478"/>
          <ac:spMkLst>
            <pc:docMk/>
            <pc:sldMk cId="1620638693" sldId="303"/>
            <ac:spMk id="3" creationId="{A78D1A63-5811-C156-397F-90A8A276353C}"/>
          </ac:spMkLst>
        </pc:spChg>
        <pc:spChg chg="add del mod">
          <ac:chgData name="Samuel Sacher" userId="135fba162d0ed022" providerId="LiveId" clId="{2C545B58-15CA-43F8-B591-471FECA5BF53}" dt="2024-10-19T14:21:57.745" v="7437" actId="478"/>
          <ac:spMkLst>
            <pc:docMk/>
            <pc:sldMk cId="1620638693" sldId="303"/>
            <ac:spMk id="5" creationId="{25848872-D51F-8003-50DC-0121EF530486}"/>
          </ac:spMkLst>
        </pc:spChg>
        <pc:spChg chg="add del mod">
          <ac:chgData name="Samuel Sacher" userId="135fba162d0ed022" providerId="LiveId" clId="{2C545B58-15CA-43F8-B591-471FECA5BF53}" dt="2024-10-19T14:22:12.108" v="7440" actId="478"/>
          <ac:spMkLst>
            <pc:docMk/>
            <pc:sldMk cId="1620638693" sldId="303"/>
            <ac:spMk id="6" creationId="{BB996DFA-48EE-ADBD-C3B0-5217FFABA7ED}"/>
          </ac:spMkLst>
        </pc:spChg>
        <pc:spChg chg="add del mod">
          <ac:chgData name="Samuel Sacher" userId="135fba162d0ed022" providerId="LiveId" clId="{2C545B58-15CA-43F8-B591-471FECA5BF53}" dt="2024-10-19T14:41:41.114" v="7556" actId="478"/>
          <ac:spMkLst>
            <pc:docMk/>
            <pc:sldMk cId="1620638693" sldId="303"/>
            <ac:spMk id="7" creationId="{B2909F3A-DE45-91EB-F8EA-F5DE05305B64}"/>
          </ac:spMkLst>
        </pc:spChg>
        <pc:spChg chg="del mod">
          <ac:chgData name="Samuel Sacher" userId="135fba162d0ed022" providerId="LiveId" clId="{2C545B58-15CA-43F8-B591-471FECA5BF53}" dt="2024-10-19T17:06:35.646" v="8019" actId="478"/>
          <ac:spMkLst>
            <pc:docMk/>
            <pc:sldMk cId="1620638693" sldId="303"/>
            <ac:spMk id="9" creationId="{B513C96B-09D9-8BB7-AF2A-12D006336AD9}"/>
          </ac:spMkLst>
        </pc:spChg>
        <pc:graphicFrameChg chg="mod">
          <ac:chgData name="Samuel Sacher" userId="135fba162d0ed022" providerId="LiveId" clId="{2C545B58-15CA-43F8-B591-471FECA5BF53}" dt="2024-10-19T14:44:33.098" v="7632" actId="20577"/>
          <ac:graphicFrameMkLst>
            <pc:docMk/>
            <pc:sldMk cId="1620638693" sldId="303"/>
            <ac:graphicFrameMk id="11" creationId="{A7875A3B-5D4B-9F99-22C7-B56C28C593F5}"/>
          </ac:graphicFrameMkLst>
        </pc:graphicFrameChg>
        <pc:picChg chg="add del">
          <ac:chgData name="Samuel Sacher" userId="135fba162d0ed022" providerId="LiveId" clId="{2C545B58-15CA-43F8-B591-471FECA5BF53}" dt="2024-10-19T14:29:45.474" v="7454" actId="22"/>
          <ac:picMkLst>
            <pc:docMk/>
            <pc:sldMk cId="1620638693" sldId="303"/>
            <ac:picMk id="10" creationId="{DC2E8A42-1233-6211-1B04-270D471A16E2}"/>
          </ac:picMkLst>
        </pc:picChg>
      </pc:sldChg>
      <pc:sldChg chg="modSp add del mod modTransition">
        <pc:chgData name="Samuel Sacher" userId="135fba162d0ed022" providerId="LiveId" clId="{2C545B58-15CA-43F8-B591-471FECA5BF53}" dt="2024-09-29T16:04:53.212" v="1239" actId="47"/>
        <pc:sldMkLst>
          <pc:docMk/>
          <pc:sldMk cId="3433414498" sldId="303"/>
        </pc:sldMkLst>
        <pc:graphicFrameChg chg="mod modGraphic">
          <ac:chgData name="Samuel Sacher" userId="135fba162d0ed022" providerId="LiveId" clId="{2C545B58-15CA-43F8-B591-471FECA5BF53}" dt="2024-09-29T16:04:37.666" v="1236"/>
          <ac:graphicFrameMkLst>
            <pc:docMk/>
            <pc:sldMk cId="3433414498" sldId="303"/>
            <ac:graphicFrameMk id="11" creationId="{A7875A3B-5D4B-9F99-22C7-B56C28C593F5}"/>
          </ac:graphicFrameMkLst>
        </pc:graphicFrameChg>
      </pc:sldChg>
      <pc:sldChg chg="addSp delSp modSp add del mod ord modClrScheme modShow chgLayout">
        <pc:chgData name="Samuel Sacher" userId="135fba162d0ed022" providerId="LiveId" clId="{2C545B58-15CA-43F8-B591-471FECA5BF53}" dt="2024-10-19T17:20:01.823" v="8094" actId="47"/>
        <pc:sldMkLst>
          <pc:docMk/>
          <pc:sldMk cId="4171671688" sldId="304"/>
        </pc:sldMkLst>
        <pc:spChg chg="mod">
          <ac:chgData name="Samuel Sacher" userId="135fba162d0ed022" providerId="LiveId" clId="{2C545B58-15CA-43F8-B591-471FECA5BF53}" dt="2024-09-29T16:30:00.667" v="2397" actId="26606"/>
          <ac:spMkLst>
            <pc:docMk/>
            <pc:sldMk cId="4171671688" sldId="304"/>
            <ac:spMk id="2" creationId="{8A20AD52-04DA-4983-1563-715029BFDDBD}"/>
          </ac:spMkLst>
        </pc:spChg>
        <pc:spChg chg="mod ord">
          <ac:chgData name="Samuel Sacher" userId="135fba162d0ed022" providerId="LiveId" clId="{2C545B58-15CA-43F8-B591-471FECA5BF53}" dt="2024-09-29T16:30:00.667" v="2397" actId="26606"/>
          <ac:spMkLst>
            <pc:docMk/>
            <pc:sldMk cId="4171671688" sldId="304"/>
            <ac:spMk id="4" creationId="{67CA4A3C-7402-C568-C7B4-2FEAD32E0DED}"/>
          </ac:spMkLst>
        </pc:spChg>
        <pc:spChg chg="del mod">
          <ac:chgData name="Samuel Sacher" userId="135fba162d0ed022" providerId="LiveId" clId="{2C545B58-15CA-43F8-B591-471FECA5BF53}" dt="2024-09-29T16:30:00.667" v="2397" actId="26606"/>
          <ac:spMkLst>
            <pc:docMk/>
            <pc:sldMk cId="4171671688" sldId="304"/>
            <ac:spMk id="5" creationId="{CEDD1F13-9B65-7E5C-EFEA-74D4B373BF78}"/>
          </ac:spMkLst>
        </pc:spChg>
        <pc:spChg chg="del">
          <ac:chgData name="Samuel Sacher" userId="135fba162d0ed022" providerId="LiveId" clId="{2C545B58-15CA-43F8-B591-471FECA5BF53}" dt="2024-09-29T16:23:22.618" v="2060" actId="478"/>
          <ac:spMkLst>
            <pc:docMk/>
            <pc:sldMk cId="4171671688" sldId="304"/>
            <ac:spMk id="6" creationId="{7E8BA3FA-362E-8083-6976-1C2722FD45F5}"/>
          </ac:spMkLst>
        </pc:spChg>
        <pc:spChg chg="del">
          <ac:chgData name="Samuel Sacher" userId="135fba162d0ed022" providerId="LiveId" clId="{2C545B58-15CA-43F8-B591-471FECA5BF53}" dt="2024-09-29T16:23:21.206" v="2058" actId="478"/>
          <ac:spMkLst>
            <pc:docMk/>
            <pc:sldMk cId="4171671688" sldId="304"/>
            <ac:spMk id="7" creationId="{96FACBAF-29B9-D12A-BA02-3F546C24EAA7}"/>
          </ac:spMkLst>
        </pc:spChg>
        <pc:spChg chg="del">
          <ac:chgData name="Samuel Sacher" userId="135fba162d0ed022" providerId="LiveId" clId="{2C545B58-15CA-43F8-B591-471FECA5BF53}" dt="2024-09-29T16:23:27.020" v="2064" actId="478"/>
          <ac:spMkLst>
            <pc:docMk/>
            <pc:sldMk cId="4171671688" sldId="304"/>
            <ac:spMk id="8" creationId="{B5262394-A379-799B-A55E-10E153A613BE}"/>
          </ac:spMkLst>
        </pc:spChg>
        <pc:spChg chg="mod">
          <ac:chgData name="Samuel Sacher" userId="135fba162d0ed022" providerId="LiveId" clId="{2C545B58-15CA-43F8-B591-471FECA5BF53}" dt="2024-09-29T16:30:00.667" v="2397" actId="26606"/>
          <ac:spMkLst>
            <pc:docMk/>
            <pc:sldMk cId="4171671688" sldId="304"/>
            <ac:spMk id="9" creationId="{B513C96B-09D9-8BB7-AF2A-12D006336AD9}"/>
          </ac:spMkLst>
        </pc:spChg>
        <pc:spChg chg="del mod">
          <ac:chgData name="Samuel Sacher" userId="135fba162d0ed022" providerId="LiveId" clId="{2C545B58-15CA-43F8-B591-471FECA5BF53}" dt="2024-09-29T16:23:23.914" v="2062" actId="478"/>
          <ac:spMkLst>
            <pc:docMk/>
            <pc:sldMk cId="4171671688" sldId="304"/>
            <ac:spMk id="10" creationId="{B7F93DB3-777C-359C-C573-B17BF9E69C34}"/>
          </ac:spMkLst>
        </pc:spChg>
        <pc:spChg chg="del">
          <ac:chgData name="Samuel Sacher" userId="135fba162d0ed022" providerId="LiveId" clId="{2C545B58-15CA-43F8-B591-471FECA5BF53}" dt="2024-09-29T16:23:25.059" v="2063" actId="478"/>
          <ac:spMkLst>
            <pc:docMk/>
            <pc:sldMk cId="4171671688" sldId="304"/>
            <ac:spMk id="11" creationId="{81F34EBC-D97D-5742-268A-4CAA9F97F4A2}"/>
          </ac:spMkLst>
        </pc:spChg>
        <pc:graphicFrameChg chg="add mod">
          <ac:chgData name="Samuel Sacher" userId="135fba162d0ed022" providerId="LiveId" clId="{2C545B58-15CA-43F8-B591-471FECA5BF53}" dt="2024-09-29T16:32:40.209" v="2459" actId="113"/>
          <ac:graphicFrameMkLst>
            <pc:docMk/>
            <pc:sldMk cId="4171671688" sldId="304"/>
            <ac:graphicFrameMk id="12" creationId="{39723C95-5701-A718-D21A-1AA3F68D24A4}"/>
          </ac:graphicFrameMkLst>
        </pc:graphicFrameChg>
      </pc:sldChg>
      <pc:sldChg chg="modSp add del mod">
        <pc:chgData name="Samuel Sacher" userId="135fba162d0ed022" providerId="LiveId" clId="{2C545B58-15CA-43F8-B591-471FECA5BF53}" dt="2024-09-29T16:31:19.986" v="2410" actId="47"/>
        <pc:sldMkLst>
          <pc:docMk/>
          <pc:sldMk cId="615778563" sldId="305"/>
        </pc:sldMkLst>
        <pc:spChg chg="mod">
          <ac:chgData name="Samuel Sacher" userId="135fba162d0ed022" providerId="LiveId" clId="{2C545B58-15CA-43F8-B591-471FECA5BF53}" dt="2024-09-29T16:29:32.321" v="2396" actId="113"/>
          <ac:spMkLst>
            <pc:docMk/>
            <pc:sldMk cId="615778563" sldId="305"/>
            <ac:spMk id="5" creationId="{CEDD1F13-9B65-7E5C-EFEA-74D4B373BF78}"/>
          </ac:spMkLst>
        </pc:spChg>
      </pc:sldChg>
      <pc:sldChg chg="addSp modSp add del mod modTransition modShow">
        <pc:chgData name="Samuel Sacher" userId="135fba162d0ed022" providerId="LiveId" clId="{2C545B58-15CA-43F8-B591-471FECA5BF53}" dt="2024-10-19T17:20:22.405" v="8095" actId="47"/>
        <pc:sldMkLst>
          <pc:docMk/>
          <pc:sldMk cId="3465470691" sldId="305"/>
        </pc:sldMkLst>
        <pc:spChg chg="add mod">
          <ac:chgData name="Samuel Sacher" userId="135fba162d0ed022" providerId="LiveId" clId="{2C545B58-15CA-43F8-B591-471FECA5BF53}" dt="2024-10-19T10:57:04.846" v="4507" actId="1076"/>
          <ac:spMkLst>
            <pc:docMk/>
            <pc:sldMk cId="3465470691" sldId="305"/>
            <ac:spMk id="3" creationId="{86E3C549-1610-55C4-AC8B-CE04313711C9}"/>
          </ac:spMkLst>
        </pc:spChg>
        <pc:spChg chg="add mod">
          <ac:chgData name="Samuel Sacher" userId="135fba162d0ed022" providerId="LiveId" clId="{2C545B58-15CA-43F8-B591-471FECA5BF53}" dt="2024-10-19T10:57:04.846" v="4507" actId="1076"/>
          <ac:spMkLst>
            <pc:docMk/>
            <pc:sldMk cId="3465470691" sldId="305"/>
            <ac:spMk id="5" creationId="{FB0B4456-D4FF-F06A-1B71-5383F5EE9AB2}"/>
          </ac:spMkLst>
        </pc:spChg>
        <pc:graphicFrameChg chg="mod">
          <ac:chgData name="Samuel Sacher" userId="135fba162d0ed022" providerId="LiveId" clId="{2C545B58-15CA-43F8-B591-471FECA5BF53}" dt="2024-10-19T10:57:04.846" v="4507" actId="1076"/>
          <ac:graphicFrameMkLst>
            <pc:docMk/>
            <pc:sldMk cId="3465470691" sldId="305"/>
            <ac:graphicFrameMk id="12" creationId="{39723C95-5701-A718-D21A-1AA3F68D24A4}"/>
          </ac:graphicFrameMkLst>
        </pc:graphicFrameChg>
      </pc:sldChg>
      <pc:sldChg chg="addSp delSp modSp add mod">
        <pc:chgData name="Samuel Sacher" userId="135fba162d0ed022" providerId="LiveId" clId="{2C545B58-15CA-43F8-B591-471FECA5BF53}" dt="2024-10-19T17:22:09.075" v="8102"/>
        <pc:sldMkLst>
          <pc:docMk/>
          <pc:sldMk cId="1111198248" sldId="306"/>
        </pc:sldMkLst>
        <pc:spChg chg="mod">
          <ac:chgData name="Samuel Sacher" userId="135fba162d0ed022" providerId="LiveId" clId="{2C545B58-15CA-43F8-B591-471FECA5BF53}" dt="2024-09-29T16:34:48.563" v="2539" actId="20577"/>
          <ac:spMkLst>
            <pc:docMk/>
            <pc:sldMk cId="1111198248" sldId="306"/>
            <ac:spMk id="2" creationId="{8A20AD52-04DA-4983-1563-715029BFDDBD}"/>
          </ac:spMkLst>
        </pc:spChg>
        <pc:spChg chg="add del mod">
          <ac:chgData name="Samuel Sacher" userId="135fba162d0ed022" providerId="LiveId" clId="{2C545B58-15CA-43F8-B591-471FECA5BF53}" dt="2024-09-29T16:39:54.458" v="2551"/>
          <ac:spMkLst>
            <pc:docMk/>
            <pc:sldMk cId="1111198248" sldId="306"/>
            <ac:spMk id="3" creationId="{1AF6F816-F29B-33B0-98E1-349723072A42}"/>
          </ac:spMkLst>
        </pc:spChg>
        <pc:spChg chg="add mod">
          <ac:chgData name="Samuel Sacher" userId="135fba162d0ed022" providerId="LiveId" clId="{2C545B58-15CA-43F8-B591-471FECA5BF53}" dt="2024-10-19T17:22:09.075" v="8102"/>
          <ac:spMkLst>
            <pc:docMk/>
            <pc:sldMk cId="1111198248" sldId="306"/>
            <ac:spMk id="3" creationId="{ADE77ACE-503C-44DB-123B-2B73742ACF46}"/>
          </ac:spMkLst>
        </pc:spChg>
        <pc:spChg chg="del">
          <ac:chgData name="Samuel Sacher" userId="135fba162d0ed022" providerId="LiveId" clId="{2C545B58-15CA-43F8-B591-471FECA5BF53}" dt="2024-09-29T16:34:53.125" v="2540" actId="478"/>
          <ac:spMkLst>
            <pc:docMk/>
            <pc:sldMk cId="1111198248" sldId="306"/>
            <ac:spMk id="5" creationId="{CEDD1F13-9B65-7E5C-EFEA-74D4B373BF78}"/>
          </ac:spMkLst>
        </pc:spChg>
        <pc:spChg chg="del">
          <ac:chgData name="Samuel Sacher" userId="135fba162d0ed022" providerId="LiveId" clId="{2C545B58-15CA-43F8-B591-471FECA5BF53}" dt="2024-09-29T16:34:57.701" v="2543" actId="478"/>
          <ac:spMkLst>
            <pc:docMk/>
            <pc:sldMk cId="1111198248" sldId="306"/>
            <ac:spMk id="6" creationId="{7E8BA3FA-362E-8083-6976-1C2722FD45F5}"/>
          </ac:spMkLst>
        </pc:spChg>
        <pc:spChg chg="del">
          <ac:chgData name="Samuel Sacher" userId="135fba162d0ed022" providerId="LiveId" clId="{2C545B58-15CA-43F8-B591-471FECA5BF53}" dt="2024-09-29T16:34:56.370" v="2542" actId="478"/>
          <ac:spMkLst>
            <pc:docMk/>
            <pc:sldMk cId="1111198248" sldId="306"/>
            <ac:spMk id="7" creationId="{96FACBAF-29B9-D12A-BA02-3F546C24EAA7}"/>
          </ac:spMkLst>
        </pc:spChg>
        <pc:spChg chg="del">
          <ac:chgData name="Samuel Sacher" userId="135fba162d0ed022" providerId="LiveId" clId="{2C545B58-15CA-43F8-B591-471FECA5BF53}" dt="2024-09-29T16:34:56.370" v="2542" actId="478"/>
          <ac:spMkLst>
            <pc:docMk/>
            <pc:sldMk cId="1111198248" sldId="306"/>
            <ac:spMk id="8" creationId="{B5262394-A379-799B-A55E-10E153A613BE}"/>
          </ac:spMkLst>
        </pc:spChg>
        <pc:spChg chg="del">
          <ac:chgData name="Samuel Sacher" userId="135fba162d0ed022" providerId="LiveId" clId="{2C545B58-15CA-43F8-B591-471FECA5BF53}" dt="2024-09-29T16:34:54.150" v="2541" actId="478"/>
          <ac:spMkLst>
            <pc:docMk/>
            <pc:sldMk cId="1111198248" sldId="306"/>
            <ac:spMk id="9" creationId="{B513C96B-09D9-8BB7-AF2A-12D006336AD9}"/>
          </ac:spMkLst>
        </pc:spChg>
        <pc:spChg chg="del">
          <ac:chgData name="Samuel Sacher" userId="135fba162d0ed022" providerId="LiveId" clId="{2C545B58-15CA-43F8-B591-471FECA5BF53}" dt="2024-09-29T16:34:56.370" v="2542" actId="478"/>
          <ac:spMkLst>
            <pc:docMk/>
            <pc:sldMk cId="1111198248" sldId="306"/>
            <ac:spMk id="10" creationId="{B7F93DB3-777C-359C-C573-B17BF9E69C34}"/>
          </ac:spMkLst>
        </pc:spChg>
        <pc:spChg chg="del mod">
          <ac:chgData name="Samuel Sacher" userId="135fba162d0ed022" providerId="LiveId" clId="{2C545B58-15CA-43F8-B591-471FECA5BF53}" dt="2024-09-29T16:34:58.836" v="2545" actId="478"/>
          <ac:spMkLst>
            <pc:docMk/>
            <pc:sldMk cId="1111198248" sldId="306"/>
            <ac:spMk id="11" creationId="{81F34EBC-D97D-5742-268A-4CAA9F97F4A2}"/>
          </ac:spMkLst>
        </pc:spChg>
        <pc:picChg chg="add mod">
          <ac:chgData name="Samuel Sacher" userId="135fba162d0ed022" providerId="LiveId" clId="{2C545B58-15CA-43F8-B591-471FECA5BF53}" dt="2024-09-29T16:40:12.664" v="2555" actId="1440"/>
          <ac:picMkLst>
            <pc:docMk/>
            <pc:sldMk cId="1111198248" sldId="306"/>
            <ac:picMk id="13" creationId="{55615910-D820-A323-67A2-85928348795D}"/>
          </ac:picMkLst>
        </pc:picChg>
      </pc:sldChg>
      <pc:sldChg chg="addSp delSp modSp add mod ord modShow">
        <pc:chgData name="Samuel Sacher" userId="135fba162d0ed022" providerId="LiveId" clId="{2C545B58-15CA-43F8-B591-471FECA5BF53}" dt="2024-10-19T17:21:52.662" v="8101"/>
        <pc:sldMkLst>
          <pc:docMk/>
          <pc:sldMk cId="3825761610" sldId="307"/>
        </pc:sldMkLst>
        <pc:spChg chg="del">
          <ac:chgData name="Samuel Sacher" userId="135fba162d0ed022" providerId="LiveId" clId="{2C545B58-15CA-43F8-B591-471FECA5BF53}" dt="2024-09-29T16:42:09.318" v="2562" actId="478"/>
          <ac:spMkLst>
            <pc:docMk/>
            <pc:sldMk cId="3825761610" sldId="307"/>
            <ac:spMk id="2" creationId="{8A20AD52-04DA-4983-1563-715029BFDDBD}"/>
          </ac:spMkLst>
        </pc:spChg>
        <pc:spChg chg="add mod">
          <ac:chgData name="Samuel Sacher" userId="135fba162d0ed022" providerId="LiveId" clId="{2C545B58-15CA-43F8-B591-471FECA5BF53}" dt="2024-10-19T17:21:52.662" v="8101"/>
          <ac:spMkLst>
            <pc:docMk/>
            <pc:sldMk cId="3825761610" sldId="307"/>
            <ac:spMk id="2" creationId="{8B478251-55C9-85DB-ECA4-F1DC59EFA1BD}"/>
          </ac:spMkLst>
        </pc:spChg>
        <pc:spChg chg="add del mod">
          <ac:chgData name="Samuel Sacher" userId="135fba162d0ed022" providerId="LiveId" clId="{2C545B58-15CA-43F8-B591-471FECA5BF53}" dt="2024-09-29T16:42:13.335" v="2563" actId="478"/>
          <ac:spMkLst>
            <pc:docMk/>
            <pc:sldMk cId="3825761610" sldId="307"/>
            <ac:spMk id="7" creationId="{5129CB5C-A2CF-1E66-A261-CB0123CF3246}"/>
          </ac:spMkLst>
        </pc:spChg>
        <pc:picChg chg="add mod">
          <ac:chgData name="Samuel Sacher" userId="135fba162d0ed022" providerId="LiveId" clId="{2C545B58-15CA-43F8-B591-471FECA5BF53}" dt="2024-09-29T16:43:01.823" v="2572" actId="14100"/>
          <ac:picMkLst>
            <pc:docMk/>
            <pc:sldMk cId="3825761610" sldId="307"/>
            <ac:picMk id="5" creationId="{EB77C6D8-2A15-07F1-5AE1-4421D3CFF0CD}"/>
          </ac:picMkLst>
        </pc:picChg>
        <pc:picChg chg="del">
          <ac:chgData name="Samuel Sacher" userId="135fba162d0ed022" providerId="LiveId" clId="{2C545B58-15CA-43F8-B591-471FECA5BF53}" dt="2024-09-29T16:42:01.872" v="2559" actId="478"/>
          <ac:picMkLst>
            <pc:docMk/>
            <pc:sldMk cId="3825761610" sldId="307"/>
            <ac:picMk id="13" creationId="{55615910-D820-A323-67A2-85928348795D}"/>
          </ac:picMkLst>
        </pc:picChg>
      </pc:sldChg>
      <pc:sldChg chg="addSp delSp modSp add mod">
        <pc:chgData name="Samuel Sacher" userId="135fba162d0ed022" providerId="LiveId" clId="{2C545B58-15CA-43F8-B591-471FECA5BF53}" dt="2024-10-19T17:37:26.833" v="8460" actId="1037"/>
        <pc:sldMkLst>
          <pc:docMk/>
          <pc:sldMk cId="2742601270" sldId="308"/>
        </pc:sldMkLst>
        <pc:spChg chg="mod">
          <ac:chgData name="Samuel Sacher" userId="135fba162d0ed022" providerId="LiveId" clId="{2C545B58-15CA-43F8-B591-471FECA5BF53}" dt="2024-10-19T14:51:16.952" v="7695" actId="20577"/>
          <ac:spMkLst>
            <pc:docMk/>
            <pc:sldMk cId="2742601270" sldId="308"/>
            <ac:spMk id="2" creationId="{8A20AD52-04DA-4983-1563-715029BFDDBD}"/>
          </ac:spMkLst>
        </pc:spChg>
        <pc:spChg chg="add mod ord">
          <ac:chgData name="Samuel Sacher" userId="135fba162d0ed022" providerId="LiveId" clId="{2C545B58-15CA-43F8-B591-471FECA5BF53}" dt="2024-10-19T17:37:26.833" v="8460" actId="1037"/>
          <ac:spMkLst>
            <pc:docMk/>
            <pc:sldMk cId="2742601270" sldId="308"/>
            <ac:spMk id="3" creationId="{2B18A32C-8C2A-3786-F48F-4C1DE9221009}"/>
          </ac:spMkLst>
        </pc:spChg>
        <pc:spChg chg="del">
          <ac:chgData name="Samuel Sacher" userId="135fba162d0ed022" providerId="LiveId" clId="{2C545B58-15CA-43F8-B591-471FECA5BF53}" dt="2024-09-29T16:43:57.419" v="2608" actId="478"/>
          <ac:spMkLst>
            <pc:docMk/>
            <pc:sldMk cId="2742601270" sldId="308"/>
            <ac:spMk id="3" creationId="{86E3C549-1610-55C4-AC8B-CE04313711C9}"/>
          </ac:spMkLst>
        </pc:spChg>
        <pc:spChg chg="add mod">
          <ac:chgData name="Samuel Sacher" userId="135fba162d0ed022" providerId="LiveId" clId="{2C545B58-15CA-43F8-B591-471FECA5BF53}" dt="2024-10-19T17:37:09.603" v="8451" actId="255"/>
          <ac:spMkLst>
            <pc:docMk/>
            <pc:sldMk cId="2742601270" sldId="308"/>
            <ac:spMk id="5" creationId="{3116151C-4356-A449-0858-EBB1ABFB2EDA}"/>
          </ac:spMkLst>
        </pc:spChg>
        <pc:spChg chg="del">
          <ac:chgData name="Samuel Sacher" userId="135fba162d0ed022" providerId="LiveId" clId="{2C545B58-15CA-43F8-B591-471FECA5BF53}" dt="2024-09-29T16:44:00.355" v="2609" actId="478"/>
          <ac:spMkLst>
            <pc:docMk/>
            <pc:sldMk cId="2742601270" sldId="308"/>
            <ac:spMk id="5" creationId="{FB0B4456-D4FF-F06A-1B71-5383F5EE9AB2}"/>
          </ac:spMkLst>
        </pc:spChg>
        <pc:spChg chg="add mod">
          <ac:chgData name="Samuel Sacher" userId="135fba162d0ed022" providerId="LiveId" clId="{2C545B58-15CA-43F8-B591-471FECA5BF53}" dt="2024-10-19T17:37:09.603" v="8451" actId="255"/>
          <ac:spMkLst>
            <pc:docMk/>
            <pc:sldMk cId="2742601270" sldId="308"/>
            <ac:spMk id="6" creationId="{2307AEAA-D6FB-E464-D5E6-1FF17D507A43}"/>
          </ac:spMkLst>
        </pc:spChg>
        <pc:spChg chg="del">
          <ac:chgData name="Samuel Sacher" userId="135fba162d0ed022" providerId="LiveId" clId="{2C545B58-15CA-43F8-B591-471FECA5BF53}" dt="2024-09-29T16:43:55.374" v="2605" actId="478"/>
          <ac:spMkLst>
            <pc:docMk/>
            <pc:sldMk cId="2742601270" sldId="308"/>
            <ac:spMk id="9" creationId="{B513C96B-09D9-8BB7-AF2A-12D006336AD9}"/>
          </ac:spMkLst>
        </pc:spChg>
        <pc:graphicFrameChg chg="del mod">
          <ac:chgData name="Samuel Sacher" userId="135fba162d0ed022" providerId="LiveId" clId="{2C545B58-15CA-43F8-B591-471FECA5BF53}" dt="2024-09-29T16:43:56.548" v="2607" actId="478"/>
          <ac:graphicFrameMkLst>
            <pc:docMk/>
            <pc:sldMk cId="2742601270" sldId="308"/>
            <ac:graphicFrameMk id="12" creationId="{39723C95-5701-A718-D21A-1AA3F68D24A4}"/>
          </ac:graphicFrameMkLst>
        </pc:graphicFrameChg>
        <pc:picChg chg="add del">
          <ac:chgData name="Samuel Sacher" userId="135fba162d0ed022" providerId="LiveId" clId="{2C545B58-15CA-43F8-B591-471FECA5BF53}" dt="2024-09-29T16:46:23.655" v="2722" actId="478"/>
          <ac:picMkLst>
            <pc:docMk/>
            <pc:sldMk cId="2742601270" sldId="308"/>
            <ac:picMk id="8" creationId="{83930534-9476-8A37-577B-C978CDB5243F}"/>
          </ac:picMkLst>
        </pc:picChg>
      </pc:sldChg>
      <pc:sldChg chg="addSp delSp modSp add mod">
        <pc:chgData name="Samuel Sacher" userId="135fba162d0ed022" providerId="LiveId" clId="{2C545B58-15CA-43F8-B591-471FECA5BF53}" dt="2024-09-29T16:48:33.446" v="2759" actId="1035"/>
        <pc:sldMkLst>
          <pc:docMk/>
          <pc:sldMk cId="1073687177" sldId="309"/>
        </pc:sldMkLst>
        <pc:spChg chg="del mod">
          <ac:chgData name="Samuel Sacher" userId="135fba162d0ed022" providerId="LiveId" clId="{2C545B58-15CA-43F8-B591-471FECA5BF53}" dt="2024-09-29T16:46:34.487" v="2726" actId="478"/>
          <ac:spMkLst>
            <pc:docMk/>
            <pc:sldMk cId="1073687177" sldId="309"/>
            <ac:spMk id="2" creationId="{8A20AD52-04DA-4983-1563-715029BFDDBD}"/>
          </ac:spMkLst>
        </pc:spChg>
        <pc:spChg chg="add del mod">
          <ac:chgData name="Samuel Sacher" userId="135fba162d0ed022" providerId="LiveId" clId="{2C545B58-15CA-43F8-B591-471FECA5BF53}" dt="2024-09-29T16:46:37.702" v="2727" actId="478"/>
          <ac:spMkLst>
            <pc:docMk/>
            <pc:sldMk cId="1073687177" sldId="309"/>
            <ac:spMk id="5" creationId="{31567C14-28F0-7F5F-3B54-2D3807E5124C}"/>
          </ac:spMkLst>
        </pc:spChg>
        <pc:spChg chg="del">
          <ac:chgData name="Samuel Sacher" userId="135fba162d0ed022" providerId="LiveId" clId="{2C545B58-15CA-43F8-B591-471FECA5BF53}" dt="2024-09-29T16:46:30.662" v="2724" actId="478"/>
          <ac:spMkLst>
            <pc:docMk/>
            <pc:sldMk cId="1073687177" sldId="309"/>
            <ac:spMk id="6" creationId="{2307AEAA-D6FB-E464-D5E6-1FF17D507A43}"/>
          </ac:spMkLst>
        </pc:spChg>
        <pc:picChg chg="add mod">
          <ac:chgData name="Samuel Sacher" userId="135fba162d0ed022" providerId="LiveId" clId="{2C545B58-15CA-43F8-B591-471FECA5BF53}" dt="2024-09-29T16:48:33.446" v="2759" actId="1035"/>
          <ac:picMkLst>
            <pc:docMk/>
            <pc:sldMk cId="1073687177" sldId="309"/>
            <ac:picMk id="8" creationId="{882C8813-F3DE-E59C-B6ED-096992F9782A}"/>
          </ac:picMkLst>
        </pc:picChg>
      </pc:sldChg>
      <pc:sldChg chg="addSp delSp modSp add mod modTransition">
        <pc:chgData name="Samuel Sacher" userId="135fba162d0ed022" providerId="LiveId" clId="{2C545B58-15CA-43F8-B591-471FECA5BF53}" dt="2024-09-29T16:51:03.873" v="2795" actId="14100"/>
        <pc:sldMkLst>
          <pc:docMk/>
          <pc:sldMk cId="3328651307" sldId="310"/>
        </pc:sldMkLst>
        <pc:picChg chg="add del mod">
          <ac:chgData name="Samuel Sacher" userId="135fba162d0ed022" providerId="LiveId" clId="{2C545B58-15CA-43F8-B591-471FECA5BF53}" dt="2024-09-29T16:50:03.099" v="2772" actId="478"/>
          <ac:picMkLst>
            <pc:docMk/>
            <pc:sldMk cId="3328651307" sldId="310"/>
            <ac:picMk id="3" creationId="{A078FAAE-6E2C-B9C6-2371-EFC6A298B033}"/>
          </ac:picMkLst>
        </pc:picChg>
        <pc:picChg chg="add mod">
          <ac:chgData name="Samuel Sacher" userId="135fba162d0ed022" providerId="LiveId" clId="{2C545B58-15CA-43F8-B591-471FECA5BF53}" dt="2024-09-29T16:51:03.873" v="2795" actId="14100"/>
          <ac:picMkLst>
            <pc:docMk/>
            <pc:sldMk cId="3328651307" sldId="310"/>
            <ac:picMk id="6" creationId="{AAE32D20-9239-5A73-4C62-F60B128D0DF3}"/>
          </ac:picMkLst>
        </pc:picChg>
        <pc:picChg chg="del">
          <ac:chgData name="Samuel Sacher" userId="135fba162d0ed022" providerId="LiveId" clId="{2C545B58-15CA-43F8-B591-471FECA5BF53}" dt="2024-09-29T16:49:26.238" v="2761" actId="478"/>
          <ac:picMkLst>
            <pc:docMk/>
            <pc:sldMk cId="3328651307" sldId="310"/>
            <ac:picMk id="8" creationId="{882C8813-F3DE-E59C-B6ED-096992F9782A}"/>
          </ac:picMkLst>
        </pc:picChg>
      </pc:sldChg>
      <pc:sldChg chg="delSp add del mod">
        <pc:chgData name="Samuel Sacher" userId="135fba162d0ed022" providerId="LiveId" clId="{2C545B58-15CA-43F8-B591-471FECA5BF53}" dt="2024-09-29T16:51:50.050" v="2801" actId="47"/>
        <pc:sldMkLst>
          <pc:docMk/>
          <pc:sldMk cId="1586427625" sldId="311"/>
        </pc:sldMkLst>
        <pc:picChg chg="del">
          <ac:chgData name="Samuel Sacher" userId="135fba162d0ed022" providerId="LiveId" clId="{2C545B58-15CA-43F8-B591-471FECA5BF53}" dt="2024-09-29T16:51:40.799" v="2797" actId="478"/>
          <ac:picMkLst>
            <pc:docMk/>
            <pc:sldMk cId="1586427625" sldId="311"/>
            <ac:picMk id="6" creationId="{AAE32D20-9239-5A73-4C62-F60B128D0DF3}"/>
          </ac:picMkLst>
        </pc:picChg>
      </pc:sldChg>
      <pc:sldChg chg="addSp modSp add mod ord">
        <pc:chgData name="Samuel Sacher" userId="135fba162d0ed022" providerId="LiveId" clId="{2C545B58-15CA-43F8-B591-471FECA5BF53}" dt="2024-09-29T16:54:47.356" v="3023" actId="1036"/>
        <pc:sldMkLst>
          <pc:docMk/>
          <pc:sldMk cId="2788342169" sldId="312"/>
        </pc:sldMkLst>
        <pc:spChg chg="mod">
          <ac:chgData name="Samuel Sacher" userId="135fba162d0ed022" providerId="LiveId" clId="{2C545B58-15CA-43F8-B591-471FECA5BF53}" dt="2024-09-29T16:52:00.947" v="2829" actId="20577"/>
          <ac:spMkLst>
            <pc:docMk/>
            <pc:sldMk cId="2788342169" sldId="312"/>
            <ac:spMk id="2" creationId="{8A20AD52-04DA-4983-1563-715029BFDDBD}"/>
          </ac:spMkLst>
        </pc:spChg>
        <pc:spChg chg="mod">
          <ac:chgData name="Samuel Sacher" userId="135fba162d0ed022" providerId="LiveId" clId="{2C545B58-15CA-43F8-B591-471FECA5BF53}" dt="2024-09-29T16:53:21.421" v="3003" actId="20577"/>
          <ac:spMkLst>
            <pc:docMk/>
            <pc:sldMk cId="2788342169" sldId="312"/>
            <ac:spMk id="6" creationId="{2307AEAA-D6FB-E464-D5E6-1FF17D507A43}"/>
          </ac:spMkLst>
        </pc:spChg>
        <pc:picChg chg="add mod">
          <ac:chgData name="Samuel Sacher" userId="135fba162d0ed022" providerId="LiveId" clId="{2C545B58-15CA-43F8-B591-471FECA5BF53}" dt="2024-09-29T16:54:47.356" v="3023" actId="1036"/>
          <ac:picMkLst>
            <pc:docMk/>
            <pc:sldMk cId="2788342169" sldId="312"/>
            <ac:picMk id="5" creationId="{62F8065E-7410-2F72-DD99-247EBD3305E1}"/>
          </ac:picMkLst>
        </pc:picChg>
      </pc:sldChg>
      <pc:sldChg chg="addSp delSp modSp add mod">
        <pc:chgData name="Samuel Sacher" userId="135fba162d0ed022" providerId="LiveId" clId="{2C545B58-15CA-43F8-B591-471FECA5BF53}" dt="2024-10-19T11:16:27.238" v="4729" actId="1035"/>
        <pc:sldMkLst>
          <pc:docMk/>
          <pc:sldMk cId="3966716846" sldId="313"/>
        </pc:sldMkLst>
        <pc:spChg chg="del">
          <ac:chgData name="Samuel Sacher" userId="135fba162d0ed022" providerId="LiveId" clId="{2C545B58-15CA-43F8-B591-471FECA5BF53}" dt="2024-09-29T16:54:56.143" v="3026" actId="478"/>
          <ac:spMkLst>
            <pc:docMk/>
            <pc:sldMk cId="3966716846" sldId="313"/>
            <ac:spMk id="2" creationId="{8A20AD52-04DA-4983-1563-715029BFDDBD}"/>
          </ac:spMkLst>
        </pc:spChg>
        <pc:spChg chg="del mod">
          <ac:chgData name="Samuel Sacher" userId="135fba162d0ed022" providerId="LiveId" clId="{2C545B58-15CA-43F8-B591-471FECA5BF53}" dt="2024-09-29T16:54:58.107" v="3028" actId="478"/>
          <ac:spMkLst>
            <pc:docMk/>
            <pc:sldMk cId="3966716846" sldId="313"/>
            <ac:spMk id="6" creationId="{2307AEAA-D6FB-E464-D5E6-1FF17D507A43}"/>
          </ac:spMkLst>
        </pc:spChg>
        <pc:spChg chg="add del mod">
          <ac:chgData name="Samuel Sacher" userId="135fba162d0ed022" providerId="LiveId" clId="{2C545B58-15CA-43F8-B591-471FECA5BF53}" dt="2024-09-29T16:54:59.110" v="3029" actId="478"/>
          <ac:spMkLst>
            <pc:docMk/>
            <pc:sldMk cId="3966716846" sldId="313"/>
            <ac:spMk id="7" creationId="{5FEED9A0-75BC-734C-8881-22F8A48DB613}"/>
          </ac:spMkLst>
        </pc:spChg>
        <pc:picChg chg="del">
          <ac:chgData name="Samuel Sacher" userId="135fba162d0ed022" providerId="LiveId" clId="{2C545B58-15CA-43F8-B591-471FECA5BF53}" dt="2024-09-29T16:54:53.462" v="3025" actId="478"/>
          <ac:picMkLst>
            <pc:docMk/>
            <pc:sldMk cId="3966716846" sldId="313"/>
            <ac:picMk id="5" creationId="{62F8065E-7410-2F72-DD99-247EBD3305E1}"/>
          </ac:picMkLst>
        </pc:picChg>
        <pc:picChg chg="add del mod">
          <ac:chgData name="Samuel Sacher" userId="135fba162d0ed022" providerId="LiveId" clId="{2C545B58-15CA-43F8-B591-471FECA5BF53}" dt="2024-09-29T16:56:41.605" v="3036" actId="478"/>
          <ac:picMkLst>
            <pc:docMk/>
            <pc:sldMk cId="3966716846" sldId="313"/>
            <ac:picMk id="9" creationId="{5480F16D-5038-3475-7D85-C06498090DDE}"/>
          </ac:picMkLst>
        </pc:picChg>
        <pc:picChg chg="add del mod">
          <ac:chgData name="Samuel Sacher" userId="135fba162d0ed022" providerId="LiveId" clId="{2C545B58-15CA-43F8-B591-471FECA5BF53}" dt="2024-09-29T16:56:52.339" v="3039" actId="478"/>
          <ac:picMkLst>
            <pc:docMk/>
            <pc:sldMk cId="3966716846" sldId="313"/>
            <ac:picMk id="11" creationId="{980A69D2-70FF-670B-0D97-49B8274560F6}"/>
          </ac:picMkLst>
        </pc:picChg>
        <pc:picChg chg="add mod">
          <ac:chgData name="Samuel Sacher" userId="135fba162d0ed022" providerId="LiveId" clId="{2C545B58-15CA-43F8-B591-471FECA5BF53}" dt="2024-10-19T11:16:27.238" v="4729" actId="1035"/>
          <ac:picMkLst>
            <pc:docMk/>
            <pc:sldMk cId="3966716846" sldId="313"/>
            <ac:picMk id="13" creationId="{5D371093-9141-B618-0F93-C4E91CEBABDE}"/>
          </ac:picMkLst>
        </pc:picChg>
      </pc:sldChg>
      <pc:sldChg chg="addSp modSp add mod ord">
        <pc:chgData name="Samuel Sacher" userId="135fba162d0ed022" providerId="LiveId" clId="{2C545B58-15CA-43F8-B591-471FECA5BF53}" dt="2024-10-19T17:38:16.890" v="8525" actId="14100"/>
        <pc:sldMkLst>
          <pc:docMk/>
          <pc:sldMk cId="1722562442" sldId="314"/>
        </pc:sldMkLst>
        <pc:spChg chg="mod">
          <ac:chgData name="Samuel Sacher" userId="135fba162d0ed022" providerId="LiveId" clId="{2C545B58-15CA-43F8-B591-471FECA5BF53}" dt="2024-10-19T14:51:24.346" v="7698" actId="20577"/>
          <ac:spMkLst>
            <pc:docMk/>
            <pc:sldMk cId="1722562442" sldId="314"/>
            <ac:spMk id="2" creationId="{8A20AD52-04DA-4983-1563-715029BFDDBD}"/>
          </ac:spMkLst>
        </pc:spChg>
        <pc:spChg chg="add mod">
          <ac:chgData name="Samuel Sacher" userId="135fba162d0ed022" providerId="LiveId" clId="{2C545B58-15CA-43F8-B591-471FECA5BF53}" dt="2024-10-19T11:01:48.260" v="4555"/>
          <ac:spMkLst>
            <pc:docMk/>
            <pc:sldMk cId="1722562442" sldId="314"/>
            <ac:spMk id="3" creationId="{6088A43F-A50D-D76E-1F59-8BD324575992}"/>
          </ac:spMkLst>
        </pc:spChg>
        <pc:spChg chg="add mod">
          <ac:chgData name="Samuel Sacher" userId="135fba162d0ed022" providerId="LiveId" clId="{2C545B58-15CA-43F8-B591-471FECA5BF53}" dt="2024-10-19T11:01:48.260" v="4555"/>
          <ac:spMkLst>
            <pc:docMk/>
            <pc:sldMk cId="1722562442" sldId="314"/>
            <ac:spMk id="5" creationId="{5A70ED20-3240-5716-7964-DE5556F67298}"/>
          </ac:spMkLst>
        </pc:spChg>
        <pc:spChg chg="mod">
          <ac:chgData name="Samuel Sacher" userId="135fba162d0ed022" providerId="LiveId" clId="{2C545B58-15CA-43F8-B591-471FECA5BF53}" dt="2024-10-19T17:38:13.322" v="8524" actId="1076"/>
          <ac:spMkLst>
            <pc:docMk/>
            <pc:sldMk cId="1722562442" sldId="314"/>
            <ac:spMk id="6" creationId="{2307AEAA-D6FB-E464-D5E6-1FF17D507A43}"/>
          </ac:spMkLst>
        </pc:spChg>
        <pc:spChg chg="add mod ord">
          <ac:chgData name="Samuel Sacher" userId="135fba162d0ed022" providerId="LiveId" clId="{2C545B58-15CA-43F8-B591-471FECA5BF53}" dt="2024-10-19T17:38:16.890" v="8525" actId="14100"/>
          <ac:spMkLst>
            <pc:docMk/>
            <pc:sldMk cId="1722562442" sldId="314"/>
            <ac:spMk id="7" creationId="{F9A655C4-F15C-CCEA-5C66-C9F53A8B6395}"/>
          </ac:spMkLst>
        </pc:spChg>
        <pc:spChg chg="add mod ord">
          <ac:chgData name="Samuel Sacher" userId="135fba162d0ed022" providerId="LiveId" clId="{2C545B58-15CA-43F8-B591-471FECA5BF53}" dt="2024-10-19T17:38:10.752" v="8522" actId="14100"/>
          <ac:spMkLst>
            <pc:docMk/>
            <pc:sldMk cId="1722562442" sldId="314"/>
            <ac:spMk id="8" creationId="{38A25D94-A91B-4857-3A83-CEEAF0C5BC2A}"/>
          </ac:spMkLst>
        </pc:spChg>
        <pc:spChg chg="add mod">
          <ac:chgData name="Samuel Sacher" userId="135fba162d0ed022" providerId="LiveId" clId="{2C545B58-15CA-43F8-B591-471FECA5BF53}" dt="2024-10-19T11:16:06.672" v="4696"/>
          <ac:spMkLst>
            <pc:docMk/>
            <pc:sldMk cId="1722562442" sldId="314"/>
            <ac:spMk id="9" creationId="{1AAECD91-56A6-79D1-AF41-D62A3F5B2253}"/>
          </ac:spMkLst>
        </pc:spChg>
      </pc:sldChg>
      <pc:sldChg chg="new del">
        <pc:chgData name="Samuel Sacher" userId="135fba162d0ed022" providerId="LiveId" clId="{2C545B58-15CA-43F8-B591-471FECA5BF53}" dt="2024-09-29T17:00:49.417" v="3099" actId="47"/>
        <pc:sldMkLst>
          <pc:docMk/>
          <pc:sldMk cId="3665399566" sldId="315"/>
        </pc:sldMkLst>
      </pc:sldChg>
      <pc:sldChg chg="addSp delSp modSp add mod ord modTransition modClrScheme chgLayout">
        <pc:chgData name="Samuel Sacher" userId="135fba162d0ed022" providerId="LiveId" clId="{2C545B58-15CA-43F8-B591-471FECA5BF53}" dt="2024-10-19T17:30:40.298" v="8263" actId="20577"/>
        <pc:sldMkLst>
          <pc:docMk/>
          <pc:sldMk cId="2125133293" sldId="316"/>
        </pc:sldMkLst>
        <pc:spChg chg="mod ord">
          <ac:chgData name="Samuel Sacher" userId="135fba162d0ed022" providerId="LiveId" clId="{2C545B58-15CA-43F8-B591-471FECA5BF53}" dt="2024-10-19T15:35:24.282" v="7971" actId="20577"/>
          <ac:spMkLst>
            <pc:docMk/>
            <pc:sldMk cId="2125133293" sldId="316"/>
            <ac:spMk id="2" creationId="{8A20AD52-04DA-4983-1563-715029BFDDBD}"/>
          </ac:spMkLst>
        </pc:spChg>
        <pc:spChg chg="add del mod ord">
          <ac:chgData name="Samuel Sacher" userId="135fba162d0ed022" providerId="LiveId" clId="{2C545B58-15CA-43F8-B591-471FECA5BF53}" dt="2024-09-29T17:25:50.028" v="4194" actId="700"/>
          <ac:spMkLst>
            <pc:docMk/>
            <pc:sldMk cId="2125133293" sldId="316"/>
            <ac:spMk id="3" creationId="{16B7DAB2-7B69-A3B3-9A0A-9FE16997FC0D}"/>
          </ac:spMkLst>
        </pc:spChg>
        <pc:spChg chg="mod ord">
          <ac:chgData name="Samuel Sacher" userId="135fba162d0ed022" providerId="LiveId" clId="{2C545B58-15CA-43F8-B591-471FECA5BF53}" dt="2024-09-29T17:25:50.028" v="4194" actId="700"/>
          <ac:spMkLst>
            <pc:docMk/>
            <pc:sldMk cId="2125133293" sldId="316"/>
            <ac:spMk id="4" creationId="{67CA4A3C-7402-C568-C7B4-2FEAD32E0DED}"/>
          </ac:spMkLst>
        </pc:spChg>
        <pc:spChg chg="add del mod ord">
          <ac:chgData name="Samuel Sacher" userId="135fba162d0ed022" providerId="LiveId" clId="{2C545B58-15CA-43F8-B591-471FECA5BF53}" dt="2024-09-29T17:25:50.028" v="4194" actId="700"/>
          <ac:spMkLst>
            <pc:docMk/>
            <pc:sldMk cId="2125133293" sldId="316"/>
            <ac:spMk id="5" creationId="{48DADF8C-E006-042A-28A0-BF5A1BE03B16}"/>
          </ac:spMkLst>
        </pc:spChg>
        <pc:spChg chg="add del mod">
          <ac:chgData name="Samuel Sacher" userId="135fba162d0ed022" providerId="LiveId" clId="{2C545B58-15CA-43F8-B591-471FECA5BF53}" dt="2024-10-19T17:30:40.298" v="8263" actId="20577"/>
          <ac:spMkLst>
            <pc:docMk/>
            <pc:sldMk cId="2125133293" sldId="316"/>
            <ac:spMk id="6" creationId="{2307AEAA-D6FB-E464-D5E6-1FF17D507A43}"/>
          </ac:spMkLst>
        </pc:spChg>
        <pc:spChg chg="add del mod ord">
          <ac:chgData name="Samuel Sacher" userId="135fba162d0ed022" providerId="LiveId" clId="{2C545B58-15CA-43F8-B591-471FECA5BF53}" dt="2024-09-29T17:25:50.028" v="4194" actId="700"/>
          <ac:spMkLst>
            <pc:docMk/>
            <pc:sldMk cId="2125133293" sldId="316"/>
            <ac:spMk id="7" creationId="{838109B9-973E-C886-197E-26B22E5F9145}"/>
          </ac:spMkLst>
        </pc:spChg>
      </pc:sldChg>
      <pc:sldChg chg="addSp delSp modSp new mod ord modTransition">
        <pc:chgData name="Samuel Sacher" userId="135fba162d0ed022" providerId="LiveId" clId="{2C545B58-15CA-43F8-B591-471FECA5BF53}" dt="2024-10-19T17:22:27.058" v="8103"/>
        <pc:sldMkLst>
          <pc:docMk/>
          <pc:sldMk cId="1544904565" sldId="317"/>
        </pc:sldMkLst>
        <pc:spChg chg="mod">
          <ac:chgData name="Samuel Sacher" userId="135fba162d0ed022" providerId="LiveId" clId="{2C545B58-15CA-43F8-B591-471FECA5BF53}" dt="2024-09-29T17:11:43.895" v="3542" actId="20577"/>
          <ac:spMkLst>
            <pc:docMk/>
            <pc:sldMk cId="1544904565" sldId="317"/>
            <ac:spMk id="2" creationId="{C3D96CB0-7D20-E091-E14E-4D30C89FA489}"/>
          </ac:spMkLst>
        </pc:spChg>
        <pc:spChg chg="add mod">
          <ac:chgData name="Samuel Sacher" userId="135fba162d0ed022" providerId="LiveId" clId="{2C545B58-15CA-43F8-B591-471FECA5BF53}" dt="2024-10-19T17:22:27.058" v="8103"/>
          <ac:spMkLst>
            <pc:docMk/>
            <pc:sldMk cId="1544904565" sldId="317"/>
            <ac:spMk id="3" creationId="{2C489F81-C76F-F058-DB16-6079EDD88393}"/>
          </ac:spMkLst>
        </pc:spChg>
        <pc:spChg chg="del">
          <ac:chgData name="Samuel Sacher" userId="135fba162d0ed022" providerId="LiveId" clId="{2C545B58-15CA-43F8-B591-471FECA5BF53}" dt="2024-09-29T17:10:41.653" v="3532" actId="478"/>
          <ac:spMkLst>
            <pc:docMk/>
            <pc:sldMk cId="1544904565" sldId="317"/>
            <ac:spMk id="3" creationId="{C363444B-70DA-EFDD-B82B-3C5CD73AC9BF}"/>
          </ac:spMkLst>
        </pc:spChg>
        <pc:spChg chg="del">
          <ac:chgData name="Samuel Sacher" userId="135fba162d0ed022" providerId="LiveId" clId="{2C545B58-15CA-43F8-B591-471FECA5BF53}" dt="2024-09-29T17:10:43.629" v="3533" actId="478"/>
          <ac:spMkLst>
            <pc:docMk/>
            <pc:sldMk cId="1544904565" sldId="317"/>
            <ac:spMk id="4" creationId="{294B7D1C-5FD1-5FFD-9F03-BC59C3C2A4DD}"/>
          </ac:spMkLst>
        </pc:spChg>
        <pc:spChg chg="add del mod">
          <ac:chgData name="Samuel Sacher" userId="135fba162d0ed022" providerId="LiveId" clId="{2C545B58-15CA-43F8-B591-471FECA5BF53}" dt="2024-09-29T17:16:02.660" v="3649" actId="1076"/>
          <ac:spMkLst>
            <pc:docMk/>
            <pc:sldMk cId="1544904565" sldId="317"/>
            <ac:spMk id="8" creationId="{436EA103-65EA-99A0-3A1A-D9181AB3DE2E}"/>
          </ac:spMkLst>
        </pc:spChg>
        <pc:picChg chg="add mod">
          <ac:chgData name="Samuel Sacher" userId="135fba162d0ed022" providerId="LiveId" clId="{2C545B58-15CA-43F8-B591-471FECA5BF53}" dt="2024-09-29T17:16:42.999" v="3657" actId="1036"/>
          <ac:picMkLst>
            <pc:docMk/>
            <pc:sldMk cId="1544904565" sldId="317"/>
            <ac:picMk id="7" creationId="{78A92B9E-68C6-50BD-F5FB-E308B3FE7A99}"/>
          </ac:picMkLst>
        </pc:picChg>
      </pc:sldChg>
      <pc:sldChg chg="add del">
        <pc:chgData name="Samuel Sacher" userId="135fba162d0ed022" providerId="LiveId" clId="{2C545B58-15CA-43F8-B591-471FECA5BF53}" dt="2024-09-29T17:09:08.915" v="3518" actId="47"/>
        <pc:sldMkLst>
          <pc:docMk/>
          <pc:sldMk cId="2917595889" sldId="317"/>
        </pc:sldMkLst>
      </pc:sldChg>
      <pc:sldChg chg="addSp delSp modSp add mod ord modTransition">
        <pc:chgData name="Samuel Sacher" userId="135fba162d0ed022" providerId="LiveId" clId="{2C545B58-15CA-43F8-B591-471FECA5BF53}" dt="2024-10-19T17:12:46.990" v="8034"/>
        <pc:sldMkLst>
          <pc:docMk/>
          <pc:sldMk cId="2579000860" sldId="318"/>
        </pc:sldMkLst>
        <pc:spChg chg="add mod">
          <ac:chgData name="Samuel Sacher" userId="135fba162d0ed022" providerId="LiveId" clId="{2C545B58-15CA-43F8-B591-471FECA5BF53}" dt="2024-09-29T17:23:51.345" v="4172" actId="14100"/>
          <ac:spMkLst>
            <pc:docMk/>
            <pc:sldMk cId="2579000860" sldId="318"/>
            <ac:spMk id="3" creationId="{9F5A16B1-380F-2A37-65AF-59A5357E2231}"/>
          </ac:spMkLst>
        </pc:spChg>
        <pc:spChg chg="add mod">
          <ac:chgData name="Samuel Sacher" userId="135fba162d0ed022" providerId="LiveId" clId="{2C545B58-15CA-43F8-B591-471FECA5BF53}" dt="2024-09-29T17:17:31.543" v="3683" actId="20577"/>
          <ac:spMkLst>
            <pc:docMk/>
            <pc:sldMk cId="2579000860" sldId="318"/>
            <ac:spMk id="4" creationId="{7A1AD1CA-BE7E-FBF2-E05C-CEA8756FDCA9}"/>
          </ac:spMkLst>
        </pc:spChg>
        <pc:spChg chg="add mod">
          <ac:chgData name="Samuel Sacher" userId="135fba162d0ed022" providerId="LiveId" clId="{2C545B58-15CA-43F8-B591-471FECA5BF53}" dt="2024-09-29T17:23:41.141" v="4168" actId="20577"/>
          <ac:spMkLst>
            <pc:docMk/>
            <pc:sldMk cId="2579000860" sldId="318"/>
            <ac:spMk id="6" creationId="{606B149E-9718-9DE8-7FA4-A7A93EABCE3A}"/>
          </ac:spMkLst>
        </pc:spChg>
        <pc:spChg chg="add mod">
          <ac:chgData name="Samuel Sacher" userId="135fba162d0ed022" providerId="LiveId" clId="{2C545B58-15CA-43F8-B591-471FECA5BF53}" dt="2024-09-29T17:17:46.881" v="3697" actId="1076"/>
          <ac:spMkLst>
            <pc:docMk/>
            <pc:sldMk cId="2579000860" sldId="318"/>
            <ac:spMk id="8" creationId="{E58C6377-E6BF-954D-626F-50B98B0F3D69}"/>
          </ac:spMkLst>
        </pc:spChg>
        <pc:spChg chg="add mod">
          <ac:chgData name="Samuel Sacher" userId="135fba162d0ed022" providerId="LiveId" clId="{2C545B58-15CA-43F8-B591-471FECA5BF53}" dt="2024-09-29T17:23:43.965" v="4171" actId="20577"/>
          <ac:spMkLst>
            <pc:docMk/>
            <pc:sldMk cId="2579000860" sldId="318"/>
            <ac:spMk id="9" creationId="{DC929E97-D163-F0E1-A279-D087291A5AE6}"/>
          </ac:spMkLst>
        </pc:spChg>
        <pc:spChg chg="add mod">
          <ac:chgData name="Samuel Sacher" userId="135fba162d0ed022" providerId="LiveId" clId="{2C545B58-15CA-43F8-B591-471FECA5BF53}" dt="2024-09-29T17:22:48.880" v="4114" actId="313"/>
          <ac:spMkLst>
            <pc:docMk/>
            <pc:sldMk cId="2579000860" sldId="318"/>
            <ac:spMk id="10" creationId="{7880E3F3-5C35-6FF8-62DF-0DC5F67BDAD8}"/>
          </ac:spMkLst>
        </pc:spChg>
        <pc:picChg chg="del">
          <ac:chgData name="Samuel Sacher" userId="135fba162d0ed022" providerId="LiveId" clId="{2C545B58-15CA-43F8-B591-471FECA5BF53}" dt="2024-09-29T17:13:34.740" v="3555" actId="478"/>
          <ac:picMkLst>
            <pc:docMk/>
            <pc:sldMk cId="2579000860" sldId="318"/>
            <ac:picMk id="7" creationId="{78A92B9E-68C6-50BD-F5FB-E308B3FE7A99}"/>
          </ac:picMkLst>
        </pc:picChg>
      </pc:sldChg>
      <pc:sldChg chg="addSp delSp modSp add mod ord modTransition">
        <pc:chgData name="Samuel Sacher" userId="135fba162d0ed022" providerId="LiveId" clId="{2C545B58-15CA-43F8-B591-471FECA5BF53}" dt="2024-10-19T17:22:36.650" v="8104"/>
        <pc:sldMkLst>
          <pc:docMk/>
          <pc:sldMk cId="2456704570" sldId="319"/>
        </pc:sldMkLst>
        <pc:spChg chg="mod">
          <ac:chgData name="Samuel Sacher" userId="135fba162d0ed022" providerId="LiveId" clId="{2C545B58-15CA-43F8-B591-471FECA5BF53}" dt="2024-09-29T17:26:37.150" v="4228" actId="20577"/>
          <ac:spMkLst>
            <pc:docMk/>
            <pc:sldMk cId="2456704570" sldId="319"/>
            <ac:spMk id="2" creationId="{C3D96CB0-7D20-E091-E14E-4D30C89FA489}"/>
          </ac:spMkLst>
        </pc:spChg>
        <pc:spChg chg="del">
          <ac:chgData name="Samuel Sacher" userId="135fba162d0ed022" providerId="LiveId" clId="{2C545B58-15CA-43F8-B591-471FECA5BF53}" dt="2024-09-29T17:26:42.149" v="4229" actId="478"/>
          <ac:spMkLst>
            <pc:docMk/>
            <pc:sldMk cId="2456704570" sldId="319"/>
            <ac:spMk id="3" creationId="{9F5A16B1-380F-2A37-65AF-59A5357E2231}"/>
          </ac:spMkLst>
        </pc:spChg>
        <pc:spChg chg="add mod">
          <ac:chgData name="Samuel Sacher" userId="135fba162d0ed022" providerId="LiveId" clId="{2C545B58-15CA-43F8-B591-471FECA5BF53}" dt="2024-10-19T17:22:36.650" v="8104"/>
          <ac:spMkLst>
            <pc:docMk/>
            <pc:sldMk cId="2456704570" sldId="319"/>
            <ac:spMk id="3" creationId="{A23113BC-1C6D-89CA-3952-11694EEB8ED2}"/>
          </ac:spMkLst>
        </pc:spChg>
        <pc:spChg chg="del">
          <ac:chgData name="Samuel Sacher" userId="135fba162d0ed022" providerId="LiveId" clId="{2C545B58-15CA-43F8-B591-471FECA5BF53}" dt="2024-09-29T17:26:42.149" v="4229" actId="478"/>
          <ac:spMkLst>
            <pc:docMk/>
            <pc:sldMk cId="2456704570" sldId="319"/>
            <ac:spMk id="4" creationId="{7A1AD1CA-BE7E-FBF2-E05C-CEA8756FDCA9}"/>
          </ac:spMkLst>
        </pc:spChg>
        <pc:spChg chg="del">
          <ac:chgData name="Samuel Sacher" userId="135fba162d0ed022" providerId="LiveId" clId="{2C545B58-15CA-43F8-B591-471FECA5BF53}" dt="2024-09-29T17:26:42.149" v="4229" actId="478"/>
          <ac:spMkLst>
            <pc:docMk/>
            <pc:sldMk cId="2456704570" sldId="319"/>
            <ac:spMk id="6" creationId="{606B149E-9718-9DE8-7FA4-A7A93EABCE3A}"/>
          </ac:spMkLst>
        </pc:spChg>
        <pc:spChg chg="del">
          <ac:chgData name="Samuel Sacher" userId="135fba162d0ed022" providerId="LiveId" clId="{2C545B58-15CA-43F8-B591-471FECA5BF53}" dt="2024-09-29T17:26:42.149" v="4229" actId="478"/>
          <ac:spMkLst>
            <pc:docMk/>
            <pc:sldMk cId="2456704570" sldId="319"/>
            <ac:spMk id="8" creationId="{E58C6377-E6BF-954D-626F-50B98B0F3D69}"/>
          </ac:spMkLst>
        </pc:spChg>
        <pc:spChg chg="del">
          <ac:chgData name="Samuel Sacher" userId="135fba162d0ed022" providerId="LiveId" clId="{2C545B58-15CA-43F8-B591-471FECA5BF53}" dt="2024-09-29T17:26:44.639" v="4230" actId="478"/>
          <ac:spMkLst>
            <pc:docMk/>
            <pc:sldMk cId="2456704570" sldId="319"/>
            <ac:spMk id="9" creationId="{DC929E97-D163-F0E1-A279-D087291A5AE6}"/>
          </ac:spMkLst>
        </pc:spChg>
        <pc:spChg chg="del">
          <ac:chgData name="Samuel Sacher" userId="135fba162d0ed022" providerId="LiveId" clId="{2C545B58-15CA-43F8-B591-471FECA5BF53}" dt="2024-09-29T17:26:42.149" v="4229" actId="478"/>
          <ac:spMkLst>
            <pc:docMk/>
            <pc:sldMk cId="2456704570" sldId="319"/>
            <ac:spMk id="10" creationId="{7880E3F3-5C35-6FF8-62DF-0DC5F67BDAD8}"/>
          </ac:spMkLst>
        </pc:spChg>
        <pc:spChg chg="add mod">
          <ac:chgData name="Samuel Sacher" userId="135fba162d0ed022" providerId="LiveId" clId="{2C545B58-15CA-43F8-B591-471FECA5BF53}" dt="2024-09-29T17:30:10.219" v="4428" actId="20577"/>
          <ac:spMkLst>
            <pc:docMk/>
            <pc:sldMk cId="2456704570" sldId="319"/>
            <ac:spMk id="11" creationId="{DB6017F5-4E2C-B87D-00E0-6BD183A8A378}"/>
          </ac:spMkLst>
        </pc:spChg>
        <pc:picChg chg="add mod">
          <ac:chgData name="Samuel Sacher" userId="135fba162d0ed022" providerId="LiveId" clId="{2C545B58-15CA-43F8-B591-471FECA5BF53}" dt="2024-09-29T17:28:25.032" v="4233" actId="1076"/>
          <ac:picMkLst>
            <pc:docMk/>
            <pc:sldMk cId="2456704570" sldId="319"/>
            <ac:picMk id="7" creationId="{0F9C43CB-A803-ED51-7741-1471B1D4D4D1}"/>
          </ac:picMkLst>
        </pc:picChg>
      </pc:sldChg>
      <pc:sldChg chg="addSp delSp modSp new mod ord modTransition modClrScheme chgLayout">
        <pc:chgData name="Samuel Sacher" userId="135fba162d0ed022" providerId="LiveId" clId="{2C545B58-15CA-43F8-B591-471FECA5BF53}" dt="2024-10-19T17:30:13.410" v="8260" actId="1076"/>
        <pc:sldMkLst>
          <pc:docMk/>
          <pc:sldMk cId="3416724363" sldId="320"/>
        </pc:sldMkLst>
        <pc:spChg chg="mod ord">
          <ac:chgData name="Samuel Sacher" userId="135fba162d0ed022" providerId="LiveId" clId="{2C545B58-15CA-43F8-B591-471FECA5BF53}" dt="2024-10-19T11:42:43.706" v="5114" actId="1038"/>
          <ac:spMkLst>
            <pc:docMk/>
            <pc:sldMk cId="3416724363" sldId="320"/>
            <ac:spMk id="2" creationId="{B4AD6A13-176A-FDFD-8636-7092E01845C7}"/>
          </ac:spMkLst>
        </pc:spChg>
        <pc:spChg chg="mod ord">
          <ac:chgData name="Samuel Sacher" userId="135fba162d0ed022" providerId="LiveId" clId="{2C545B58-15CA-43F8-B591-471FECA5BF53}" dt="2024-10-19T11:42:43.706" v="5114" actId="1038"/>
          <ac:spMkLst>
            <pc:docMk/>
            <pc:sldMk cId="3416724363" sldId="320"/>
            <ac:spMk id="3" creationId="{2FD34BC3-B247-4E44-0D75-577ED549EB75}"/>
          </ac:spMkLst>
        </pc:spChg>
        <pc:spChg chg="del mod ord">
          <ac:chgData name="Samuel Sacher" userId="135fba162d0ed022" providerId="LiveId" clId="{2C545B58-15CA-43F8-B591-471FECA5BF53}" dt="2024-10-19T11:24:28.034" v="4960" actId="26606"/>
          <ac:spMkLst>
            <pc:docMk/>
            <pc:sldMk cId="3416724363" sldId="320"/>
            <ac:spMk id="4" creationId="{304EFD32-1FB2-75D3-57D7-BA9FBFD49B85}"/>
          </ac:spMkLst>
        </pc:spChg>
        <pc:spChg chg="mod ord">
          <ac:chgData name="Samuel Sacher" userId="135fba162d0ed022" providerId="LiveId" clId="{2C545B58-15CA-43F8-B591-471FECA5BF53}" dt="2024-10-19T11:24:28.034" v="4960" actId="26606"/>
          <ac:spMkLst>
            <pc:docMk/>
            <pc:sldMk cId="3416724363" sldId="320"/>
            <ac:spMk id="5" creationId="{327298B1-849D-B386-E9AD-9AA5A68BC008}"/>
          </ac:spMkLst>
        </pc:spChg>
        <pc:spChg chg="add del mod ord">
          <ac:chgData name="Samuel Sacher" userId="135fba162d0ed022" providerId="LiveId" clId="{2C545B58-15CA-43F8-B591-471FECA5BF53}" dt="2024-10-19T11:22:45.767" v="4910" actId="700"/>
          <ac:spMkLst>
            <pc:docMk/>
            <pc:sldMk cId="3416724363" sldId="320"/>
            <ac:spMk id="6" creationId="{376973AA-3AF6-CF1E-7E94-800E06F1595A}"/>
          </ac:spMkLst>
        </pc:spChg>
        <pc:spChg chg="add mod">
          <ac:chgData name="Samuel Sacher" userId="135fba162d0ed022" providerId="LiveId" clId="{2C545B58-15CA-43F8-B591-471FECA5BF53}" dt="2024-10-19T17:30:03.084" v="8258" actId="403"/>
          <ac:spMkLst>
            <pc:docMk/>
            <pc:sldMk cId="3416724363" sldId="320"/>
            <ac:spMk id="8" creationId="{40FB0ABB-3AC4-B5B0-2BF8-31881BF40C8C}"/>
          </ac:spMkLst>
        </pc:spChg>
        <pc:graphicFrameChg chg="add mod">
          <ac:chgData name="Samuel Sacher" userId="135fba162d0ed022" providerId="LiveId" clId="{2C545B58-15CA-43F8-B591-471FECA5BF53}" dt="2024-10-19T17:30:13.410" v="8260" actId="1076"/>
          <ac:graphicFrameMkLst>
            <pc:docMk/>
            <pc:sldMk cId="3416724363" sldId="320"/>
            <ac:graphicFrameMk id="7" creationId="{66F5303E-D3EB-F7CC-9566-6B12577DDBD0}"/>
          </ac:graphicFrameMkLst>
        </pc:graphicFrameChg>
      </pc:sldChg>
      <pc:sldChg chg="addSp delSp modSp add mod modTransition">
        <pc:chgData name="Samuel Sacher" userId="135fba162d0ed022" providerId="LiveId" clId="{2C545B58-15CA-43F8-B591-471FECA5BF53}" dt="2024-10-19T17:12:46.990" v="8034"/>
        <pc:sldMkLst>
          <pc:docMk/>
          <pc:sldMk cId="2934613459" sldId="321"/>
        </pc:sldMkLst>
        <pc:spChg chg="add del">
          <ac:chgData name="Samuel Sacher" userId="135fba162d0ed022" providerId="LiveId" clId="{2C545B58-15CA-43F8-B591-471FECA5BF53}" dt="2024-10-19T11:35:34.269" v="5024" actId="22"/>
          <ac:spMkLst>
            <pc:docMk/>
            <pc:sldMk cId="2934613459" sldId="321"/>
            <ac:spMk id="3" creationId="{F3F86178-EBDE-0607-83EA-31A5AE223E2B}"/>
          </ac:spMkLst>
        </pc:spChg>
        <pc:spChg chg="add del">
          <ac:chgData name="Samuel Sacher" userId="135fba162d0ed022" providerId="LiveId" clId="{2C545B58-15CA-43F8-B591-471FECA5BF53}" dt="2024-10-19T11:35:42.292" v="5026" actId="22"/>
          <ac:spMkLst>
            <pc:docMk/>
            <pc:sldMk cId="2934613459" sldId="321"/>
            <ac:spMk id="5" creationId="{F63B36DB-D53E-2FFC-6A6F-EDAEE5853FD1}"/>
          </ac:spMkLst>
        </pc:spChg>
        <pc:spChg chg="add del">
          <ac:chgData name="Samuel Sacher" userId="135fba162d0ed022" providerId="LiveId" clId="{2C545B58-15CA-43F8-B591-471FECA5BF53}" dt="2024-10-19T11:35:44.727" v="5028" actId="22"/>
          <ac:spMkLst>
            <pc:docMk/>
            <pc:sldMk cId="2934613459" sldId="321"/>
            <ac:spMk id="8" creationId="{A52A9B25-9639-B396-892C-81F7AAA5E5BD}"/>
          </ac:spMkLst>
        </pc:spChg>
        <pc:spChg chg="mod">
          <ac:chgData name="Samuel Sacher" userId="135fba162d0ed022" providerId="LiveId" clId="{2C545B58-15CA-43F8-B591-471FECA5BF53}" dt="2024-10-19T15:21:28.841" v="7920" actId="1076"/>
          <ac:spMkLst>
            <pc:docMk/>
            <pc:sldMk cId="2934613459" sldId="321"/>
            <ac:spMk id="20" creationId="{10137A72-0A14-32F7-5C09-21373342938E}"/>
          </ac:spMkLst>
        </pc:spChg>
        <pc:picChg chg="add del mod">
          <ac:chgData name="Samuel Sacher" userId="135fba162d0ed022" providerId="LiveId" clId="{2C545B58-15CA-43F8-B591-471FECA5BF53}" dt="2024-10-19T11:42:04.824" v="5099" actId="478"/>
          <ac:picMkLst>
            <pc:docMk/>
            <pc:sldMk cId="2934613459" sldId="321"/>
            <ac:picMk id="10" creationId="{019C2951-ECBB-1176-5538-2F42A2D722AB}"/>
          </ac:picMkLst>
        </pc:picChg>
        <pc:picChg chg="add mod">
          <ac:chgData name="Samuel Sacher" userId="135fba162d0ed022" providerId="LiveId" clId="{2C545B58-15CA-43F8-B591-471FECA5BF53}" dt="2024-10-19T15:21:45.590" v="7921" actId="1076"/>
          <ac:picMkLst>
            <pc:docMk/>
            <pc:sldMk cId="2934613459" sldId="321"/>
            <ac:picMk id="12" creationId="{788C033D-6FBD-E5F5-350B-97E2784645DC}"/>
          </ac:picMkLst>
        </pc:picChg>
        <pc:picChg chg="add mod">
          <ac:chgData name="Samuel Sacher" userId="135fba162d0ed022" providerId="LiveId" clId="{2C545B58-15CA-43F8-B591-471FECA5BF53}" dt="2024-10-19T15:28:54.436" v="7927" actId="14826"/>
          <ac:picMkLst>
            <pc:docMk/>
            <pc:sldMk cId="2934613459" sldId="321"/>
            <ac:picMk id="14" creationId="{F3E70F45-006E-B73A-7B9C-07C542B8FAD0}"/>
          </ac:picMkLst>
        </pc:picChg>
        <pc:picChg chg="del">
          <ac:chgData name="Samuel Sacher" userId="135fba162d0ed022" providerId="LiveId" clId="{2C545B58-15CA-43F8-B591-471FECA5BF53}" dt="2024-10-19T11:35:31.917" v="5022" actId="478"/>
          <ac:picMkLst>
            <pc:docMk/>
            <pc:sldMk cId="2934613459" sldId="321"/>
            <ac:picMk id="19" creationId="{B1D21B22-9EFD-1429-6036-35B6DACD5D46}"/>
          </ac:picMkLst>
        </pc:picChg>
      </pc:sldChg>
      <pc:sldChg chg="addSp delSp modSp add mod modTransition modClrScheme chgLayout">
        <pc:chgData name="Samuel Sacher" userId="135fba162d0ed022" providerId="LiveId" clId="{2C545B58-15CA-43F8-B591-471FECA5BF53}" dt="2024-10-19T17:13:33.182" v="8035"/>
        <pc:sldMkLst>
          <pc:docMk/>
          <pc:sldMk cId="2974831519" sldId="322"/>
        </pc:sldMkLst>
        <pc:spChg chg="mod ord">
          <ac:chgData name="Samuel Sacher" userId="135fba162d0ed022" providerId="LiveId" clId="{2C545B58-15CA-43F8-B591-471FECA5BF53}" dt="2024-10-19T11:38:13.682" v="5060" actId="6264"/>
          <ac:spMkLst>
            <pc:docMk/>
            <pc:sldMk cId="2974831519" sldId="322"/>
            <ac:spMk id="4" creationId="{67CA4A3C-7402-C568-C7B4-2FEAD32E0DED}"/>
          </ac:spMkLst>
        </pc:spChg>
        <pc:spChg chg="add del mod">
          <ac:chgData name="Samuel Sacher" userId="135fba162d0ed022" providerId="LiveId" clId="{2C545B58-15CA-43F8-B591-471FECA5BF53}" dt="2024-10-19T11:38:13.682" v="5060" actId="6264"/>
          <ac:spMkLst>
            <pc:docMk/>
            <pc:sldMk cId="2974831519" sldId="322"/>
            <ac:spMk id="5" creationId="{11475C4A-8049-F6DA-8F41-0A39A3FD7D1E}"/>
          </ac:spMkLst>
        </pc:spChg>
        <pc:spChg chg="add mod">
          <ac:chgData name="Samuel Sacher" userId="135fba162d0ed022" providerId="LiveId" clId="{2C545B58-15CA-43F8-B591-471FECA5BF53}" dt="2024-10-19T11:39:42.640" v="5075" actId="207"/>
          <ac:spMkLst>
            <pc:docMk/>
            <pc:sldMk cId="2974831519" sldId="322"/>
            <ac:spMk id="7" creationId="{ED1056C5-FA14-C46D-D73F-C5A48753D4B2}"/>
          </ac:spMkLst>
        </pc:spChg>
        <pc:picChg chg="add mod ord">
          <ac:chgData name="Samuel Sacher" userId="135fba162d0ed022" providerId="LiveId" clId="{2C545B58-15CA-43F8-B591-471FECA5BF53}" dt="2024-10-19T11:40:11.480" v="5098" actId="1038"/>
          <ac:picMkLst>
            <pc:docMk/>
            <pc:sldMk cId="2974831519" sldId="322"/>
            <ac:picMk id="3" creationId="{4EDB6AAE-8044-6D5F-B2A1-011758EACBA3}"/>
          </ac:picMkLst>
        </pc:picChg>
        <pc:picChg chg="del">
          <ac:chgData name="Samuel Sacher" userId="135fba162d0ed022" providerId="LiveId" clId="{2C545B58-15CA-43F8-B591-471FECA5BF53}" dt="2024-10-19T11:37:38.386" v="5053" actId="478"/>
          <ac:picMkLst>
            <pc:docMk/>
            <pc:sldMk cId="2974831519" sldId="322"/>
            <ac:picMk id="6" creationId="{AAE32D20-9239-5A73-4C62-F60B128D0DF3}"/>
          </ac:picMkLst>
        </pc:picChg>
      </pc:sldChg>
      <pc:sldChg chg="addSp delSp modSp add mod modTransition modShow">
        <pc:chgData name="Samuel Sacher" userId="135fba162d0ed022" providerId="LiveId" clId="{2C545B58-15CA-43F8-B591-471FECA5BF53}" dt="2024-10-19T17:26:47.423" v="8150" actId="20577"/>
        <pc:sldMkLst>
          <pc:docMk/>
          <pc:sldMk cId="3429172480" sldId="323"/>
        </pc:sldMkLst>
        <pc:spChg chg="mod">
          <ac:chgData name="Samuel Sacher" userId="135fba162d0ed022" providerId="LiveId" clId="{2C545B58-15CA-43F8-B591-471FECA5BF53}" dt="2024-10-19T11:55:50.621" v="5126" actId="20577"/>
          <ac:spMkLst>
            <pc:docMk/>
            <pc:sldMk cId="3429172480" sldId="323"/>
            <ac:spMk id="2" creationId="{B4AD6A13-176A-FDFD-8636-7092E01845C7}"/>
          </ac:spMkLst>
        </pc:spChg>
        <pc:spChg chg="del mod">
          <ac:chgData name="Samuel Sacher" userId="135fba162d0ed022" providerId="LiveId" clId="{2C545B58-15CA-43F8-B591-471FECA5BF53}" dt="2024-10-19T11:55:56.844" v="5128" actId="478"/>
          <ac:spMkLst>
            <pc:docMk/>
            <pc:sldMk cId="3429172480" sldId="323"/>
            <ac:spMk id="3" creationId="{2FD34BC3-B247-4E44-0D75-577ED549EB75}"/>
          </ac:spMkLst>
        </pc:spChg>
        <pc:spChg chg="add del mod">
          <ac:chgData name="Samuel Sacher" userId="135fba162d0ed022" providerId="LiveId" clId="{2C545B58-15CA-43F8-B591-471FECA5BF53}" dt="2024-10-19T11:55:59.212" v="5129" actId="478"/>
          <ac:spMkLst>
            <pc:docMk/>
            <pc:sldMk cId="3429172480" sldId="323"/>
            <ac:spMk id="6" creationId="{A49A2F1A-5458-9BA4-6EFA-5BFADFB73296}"/>
          </ac:spMkLst>
        </pc:spChg>
        <pc:graphicFrameChg chg="mod modGraphic">
          <ac:chgData name="Samuel Sacher" userId="135fba162d0ed022" providerId="LiveId" clId="{2C545B58-15CA-43F8-B591-471FECA5BF53}" dt="2024-10-19T17:26:47.423" v="8150" actId="20577"/>
          <ac:graphicFrameMkLst>
            <pc:docMk/>
            <pc:sldMk cId="3429172480" sldId="323"/>
            <ac:graphicFrameMk id="7" creationId="{66F5303E-D3EB-F7CC-9566-6B12577DDBD0}"/>
          </ac:graphicFrameMkLst>
        </pc:graphicFrameChg>
      </pc:sldChg>
      <pc:sldChg chg="addSp delSp modSp add mod ord modTransition modClrScheme chgLayout">
        <pc:chgData name="Samuel Sacher" userId="135fba162d0ed022" providerId="LiveId" clId="{2C545B58-15CA-43F8-B591-471FECA5BF53}" dt="2024-10-19T17:41:49.767" v="8557" actId="1582"/>
        <pc:sldMkLst>
          <pc:docMk/>
          <pc:sldMk cId="551073" sldId="324"/>
        </pc:sldMkLst>
        <pc:spChg chg="mod ord">
          <ac:chgData name="Samuel Sacher" userId="135fba162d0ed022" providerId="LiveId" clId="{2C545B58-15CA-43F8-B591-471FECA5BF53}" dt="2024-10-19T17:40:31.670" v="8547" actId="700"/>
          <ac:spMkLst>
            <pc:docMk/>
            <pc:sldMk cId="551073" sldId="324"/>
            <ac:spMk id="2" creationId="{B4AD6A13-176A-FDFD-8636-7092E01845C7}"/>
          </ac:spMkLst>
        </pc:spChg>
        <pc:spChg chg="add mod ord">
          <ac:chgData name="Samuel Sacher" userId="135fba162d0ed022" providerId="LiveId" clId="{2C545B58-15CA-43F8-B591-471FECA5BF53}" dt="2024-10-19T17:40:31.670" v="8547" actId="700"/>
          <ac:spMkLst>
            <pc:docMk/>
            <pc:sldMk cId="551073" sldId="324"/>
            <ac:spMk id="4" creationId="{C95DE842-0AFB-14C9-E316-C4EDD588F17C}"/>
          </ac:spMkLst>
        </pc:spChg>
        <pc:spChg chg="mod ord">
          <ac:chgData name="Samuel Sacher" userId="135fba162d0ed022" providerId="LiveId" clId="{2C545B58-15CA-43F8-B591-471FECA5BF53}" dt="2024-10-19T17:40:31.670" v="8547" actId="700"/>
          <ac:spMkLst>
            <pc:docMk/>
            <pc:sldMk cId="551073" sldId="324"/>
            <ac:spMk id="5" creationId="{327298B1-849D-B386-E9AD-9AA5A68BC008}"/>
          </ac:spMkLst>
        </pc:spChg>
        <pc:spChg chg="add del mod">
          <ac:chgData name="Samuel Sacher" userId="135fba162d0ed022" providerId="LiveId" clId="{2C545B58-15CA-43F8-B591-471FECA5BF53}" dt="2024-10-19T17:41:08.364" v="8552" actId="478"/>
          <ac:spMkLst>
            <pc:docMk/>
            <pc:sldMk cId="551073" sldId="324"/>
            <ac:spMk id="6" creationId="{2BBF740C-F8CA-9250-0171-FA1EBAE2160A}"/>
          </ac:spMkLst>
        </pc:spChg>
        <pc:spChg chg="add del">
          <ac:chgData name="Samuel Sacher" userId="135fba162d0ed022" providerId="LiveId" clId="{2C545B58-15CA-43F8-B591-471FECA5BF53}" dt="2024-10-19T17:41:05.681" v="8551" actId="478"/>
          <ac:spMkLst>
            <pc:docMk/>
            <pc:sldMk cId="551073" sldId="324"/>
            <ac:spMk id="8" creationId="{B2E7F261-9345-402F-6FA3-AA90FF32CEBB}"/>
          </ac:spMkLst>
        </pc:spChg>
        <pc:spChg chg="add mod">
          <ac:chgData name="Samuel Sacher" userId="135fba162d0ed022" providerId="LiveId" clId="{2C545B58-15CA-43F8-B591-471FECA5BF53}" dt="2024-10-19T17:41:49.767" v="8557" actId="1582"/>
          <ac:spMkLst>
            <pc:docMk/>
            <pc:sldMk cId="551073" sldId="324"/>
            <ac:spMk id="9" creationId="{4425A69E-9E73-8CC1-37A2-8A1FDB4C8141}"/>
          </ac:spMkLst>
        </pc:spChg>
        <pc:graphicFrameChg chg="del mod">
          <ac:chgData name="Samuel Sacher" userId="135fba162d0ed022" providerId="LiveId" clId="{2C545B58-15CA-43F8-B591-471FECA5BF53}" dt="2024-10-19T12:00:29.719" v="5398" actId="478"/>
          <ac:graphicFrameMkLst>
            <pc:docMk/>
            <pc:sldMk cId="551073" sldId="324"/>
            <ac:graphicFrameMk id="7" creationId="{66F5303E-D3EB-F7CC-9566-6B12577DDBD0}"/>
          </ac:graphicFrameMkLst>
        </pc:graphicFrameChg>
      </pc:sldChg>
      <pc:sldChg chg="addSp delSp modSp add mod modTransition modClrScheme chgLayout">
        <pc:chgData name="Samuel Sacher" userId="135fba162d0ed022" providerId="LiveId" clId="{2C545B58-15CA-43F8-B591-471FECA5BF53}" dt="2024-10-19T17:12:46.990" v="8034"/>
        <pc:sldMkLst>
          <pc:docMk/>
          <pc:sldMk cId="723851151" sldId="325"/>
        </pc:sldMkLst>
        <pc:spChg chg="mod">
          <ac:chgData name="Samuel Sacher" userId="135fba162d0ed022" providerId="LiveId" clId="{2C545B58-15CA-43F8-B591-471FECA5BF53}" dt="2024-10-19T12:30:51.189" v="6482" actId="26606"/>
          <ac:spMkLst>
            <pc:docMk/>
            <pc:sldMk cId="723851151" sldId="325"/>
            <ac:spMk id="2" creationId="{B4AD6A13-176A-FDFD-8636-7092E01845C7}"/>
          </ac:spMkLst>
        </pc:spChg>
        <pc:spChg chg="del mod">
          <ac:chgData name="Samuel Sacher" userId="135fba162d0ed022" providerId="LiveId" clId="{2C545B58-15CA-43F8-B591-471FECA5BF53}" dt="2024-10-19T12:06:51.784" v="5700" actId="478"/>
          <ac:spMkLst>
            <pc:docMk/>
            <pc:sldMk cId="723851151" sldId="325"/>
            <ac:spMk id="4" creationId="{C95DE842-0AFB-14C9-E316-C4EDD588F17C}"/>
          </ac:spMkLst>
        </pc:spChg>
        <pc:spChg chg="mod">
          <ac:chgData name="Samuel Sacher" userId="135fba162d0ed022" providerId="LiveId" clId="{2C545B58-15CA-43F8-B591-471FECA5BF53}" dt="2024-10-19T12:30:51.189" v="6482" actId="26606"/>
          <ac:spMkLst>
            <pc:docMk/>
            <pc:sldMk cId="723851151" sldId="325"/>
            <ac:spMk id="5" creationId="{327298B1-849D-B386-E9AD-9AA5A68BC008}"/>
          </ac:spMkLst>
        </pc:spChg>
        <pc:picChg chg="add mod">
          <ac:chgData name="Samuel Sacher" userId="135fba162d0ed022" providerId="LiveId" clId="{2C545B58-15CA-43F8-B591-471FECA5BF53}" dt="2024-10-19T12:32:31.271" v="6489" actId="1035"/>
          <ac:picMkLst>
            <pc:docMk/>
            <pc:sldMk cId="723851151" sldId="325"/>
            <ac:picMk id="7" creationId="{23B3DFF1-7EB0-65CD-9C2D-288A4CE7E4D2}"/>
          </ac:picMkLst>
        </pc:picChg>
      </pc:sldChg>
      <pc:sldChg chg="addSp delSp modSp add mod modTransition modClrScheme modShow chgLayout">
        <pc:chgData name="Samuel Sacher" userId="135fba162d0ed022" providerId="LiveId" clId="{2C545B58-15CA-43F8-B591-471FECA5BF53}" dt="2024-10-19T17:29:03.553" v="8234" actId="729"/>
        <pc:sldMkLst>
          <pc:docMk/>
          <pc:sldMk cId="2666667628" sldId="326"/>
        </pc:sldMkLst>
        <pc:spChg chg="mod">
          <ac:chgData name="Samuel Sacher" userId="135fba162d0ed022" providerId="LiveId" clId="{2C545B58-15CA-43F8-B591-471FECA5BF53}" dt="2024-10-19T17:23:15.264" v="8112" actId="26606"/>
          <ac:spMkLst>
            <pc:docMk/>
            <pc:sldMk cId="2666667628" sldId="326"/>
            <ac:spMk id="2" creationId="{B4AD6A13-176A-FDFD-8636-7092E01845C7}"/>
          </ac:spMkLst>
        </pc:spChg>
        <pc:spChg chg="add del mod">
          <ac:chgData name="Samuel Sacher" userId="135fba162d0ed022" providerId="LiveId" clId="{2C545B58-15CA-43F8-B591-471FECA5BF53}" dt="2024-10-19T17:23:50.493" v="8116" actId="1076"/>
          <ac:spMkLst>
            <pc:docMk/>
            <pc:sldMk cId="2666667628" sldId="326"/>
            <ac:spMk id="4" creationId="{C95DE842-0AFB-14C9-E316-C4EDD588F17C}"/>
          </ac:spMkLst>
        </pc:spChg>
        <pc:spChg chg="mod">
          <ac:chgData name="Samuel Sacher" userId="135fba162d0ed022" providerId="LiveId" clId="{2C545B58-15CA-43F8-B591-471FECA5BF53}" dt="2024-10-19T17:23:15.264" v="8112" actId="26606"/>
          <ac:spMkLst>
            <pc:docMk/>
            <pc:sldMk cId="2666667628" sldId="326"/>
            <ac:spMk id="5" creationId="{327298B1-849D-B386-E9AD-9AA5A68BC008}"/>
          </ac:spMkLst>
        </pc:spChg>
        <pc:spChg chg="add mod">
          <ac:chgData name="Samuel Sacher" userId="135fba162d0ed022" providerId="LiveId" clId="{2C545B58-15CA-43F8-B591-471FECA5BF53}" dt="2024-10-19T17:26:07.423" v="8118"/>
          <ac:spMkLst>
            <pc:docMk/>
            <pc:sldMk cId="2666667628" sldId="326"/>
            <ac:spMk id="6" creationId="{6DF8256D-B282-F81F-59B2-EE5AF3BF825A}"/>
          </ac:spMkLst>
        </pc:spChg>
        <pc:spChg chg="add mod">
          <ac:chgData name="Samuel Sacher" userId="135fba162d0ed022" providerId="LiveId" clId="{2C545B58-15CA-43F8-B591-471FECA5BF53}" dt="2024-10-19T17:26:07.423" v="8118"/>
          <ac:spMkLst>
            <pc:docMk/>
            <pc:sldMk cId="2666667628" sldId="326"/>
            <ac:spMk id="8" creationId="{DA54F3A3-1EC3-D48F-FECF-B6BE08C43AF2}"/>
          </ac:spMkLst>
        </pc:spChg>
        <pc:spChg chg="add del">
          <ac:chgData name="Samuel Sacher" userId="135fba162d0ed022" providerId="LiveId" clId="{2C545B58-15CA-43F8-B591-471FECA5BF53}" dt="2024-10-19T17:23:09.876" v="8106" actId="26606"/>
          <ac:spMkLst>
            <pc:docMk/>
            <pc:sldMk cId="2666667628" sldId="326"/>
            <ac:spMk id="11" creationId="{8BE0428C-D528-8DDB-2A0C-F337E9CFE860}"/>
          </ac:spMkLst>
        </pc:spChg>
        <pc:spChg chg="add del">
          <ac:chgData name="Samuel Sacher" userId="135fba162d0ed022" providerId="LiveId" clId="{2C545B58-15CA-43F8-B591-471FECA5BF53}" dt="2024-10-19T17:23:10.275" v="8108" actId="26606"/>
          <ac:spMkLst>
            <pc:docMk/>
            <pc:sldMk cId="2666667628" sldId="326"/>
            <ac:spMk id="13" creationId="{302C3B5B-18AD-3C3D-990F-E69E7145B810}"/>
          </ac:spMkLst>
        </pc:spChg>
        <pc:grpChg chg="add mod">
          <ac:chgData name="Samuel Sacher" userId="135fba162d0ed022" providerId="LiveId" clId="{2C545B58-15CA-43F8-B591-471FECA5BF53}" dt="2024-10-19T17:26:07.423" v="8118"/>
          <ac:grpSpMkLst>
            <pc:docMk/>
            <pc:sldMk cId="2666667628" sldId="326"/>
            <ac:grpSpMk id="3" creationId="{34780203-9C7C-9535-1BE5-EC520A28F73F}"/>
          </ac:grpSpMkLst>
        </pc:grpChg>
        <pc:graphicFrameChg chg="add del">
          <ac:chgData name="Samuel Sacher" userId="135fba162d0ed022" providerId="LiveId" clId="{2C545B58-15CA-43F8-B591-471FECA5BF53}" dt="2024-10-19T17:23:09.876" v="8106" actId="26606"/>
          <ac:graphicFrameMkLst>
            <pc:docMk/>
            <pc:sldMk cId="2666667628" sldId="326"/>
            <ac:graphicFrameMk id="7" creationId="{57B74012-FC31-D775-5E10-9C176C252B11}"/>
          </ac:graphicFrameMkLst>
        </pc:graphicFrameChg>
        <pc:graphicFrameChg chg="add del">
          <ac:chgData name="Samuel Sacher" userId="135fba162d0ed022" providerId="LiveId" clId="{2C545B58-15CA-43F8-B591-471FECA5BF53}" dt="2024-10-19T17:23:10.275" v="8108" actId="26606"/>
          <ac:graphicFrameMkLst>
            <pc:docMk/>
            <pc:sldMk cId="2666667628" sldId="326"/>
            <ac:graphicFrameMk id="14" creationId="{B8647B17-D4CB-685C-1C1F-F1D50F7A2FE3}"/>
          </ac:graphicFrameMkLst>
        </pc:graphicFrameChg>
        <pc:graphicFrameChg chg="add del mod">
          <ac:chgData name="Samuel Sacher" userId="135fba162d0ed022" providerId="LiveId" clId="{2C545B58-15CA-43F8-B591-471FECA5BF53}" dt="2024-10-19T17:23:11.546" v="8110" actId="26606"/>
          <ac:graphicFrameMkLst>
            <pc:docMk/>
            <pc:sldMk cId="2666667628" sldId="326"/>
            <ac:graphicFrameMk id="16" creationId="{6967EB66-CCE4-4133-566F-24430598B0C5}"/>
          </ac:graphicFrameMkLst>
        </pc:graphicFrameChg>
        <pc:graphicFrameChg chg="add del mod">
          <ac:chgData name="Samuel Sacher" userId="135fba162d0ed022" providerId="LiveId" clId="{2C545B58-15CA-43F8-B591-471FECA5BF53}" dt="2024-10-19T17:23:15.264" v="8112" actId="26606"/>
          <ac:graphicFrameMkLst>
            <pc:docMk/>
            <pc:sldMk cId="2666667628" sldId="326"/>
            <ac:graphicFrameMk id="18" creationId="{EAA04976-7765-2A49-7FF6-9708613C6947}"/>
          </ac:graphicFrameMkLst>
        </pc:graphicFrameChg>
      </pc:sldChg>
      <pc:sldChg chg="addSp delSp modSp add mod modTransition modClrScheme chgLayout">
        <pc:chgData name="Samuel Sacher" userId="135fba162d0ed022" providerId="LiveId" clId="{2C545B58-15CA-43F8-B591-471FECA5BF53}" dt="2024-10-19T17:12:46.990" v="8034"/>
        <pc:sldMkLst>
          <pc:docMk/>
          <pc:sldMk cId="579650478" sldId="327"/>
        </pc:sldMkLst>
        <pc:spChg chg="add mod">
          <ac:chgData name="Samuel Sacher" userId="135fba162d0ed022" providerId="LiveId" clId="{2C545B58-15CA-43F8-B591-471FECA5BF53}" dt="2024-10-19T12:43:16.956" v="6835" actId="1076"/>
          <ac:spMkLst>
            <pc:docMk/>
            <pc:sldMk cId="579650478" sldId="327"/>
            <ac:spMk id="2" creationId="{24CABDB0-F40E-FB61-3615-A1584E504741}"/>
          </ac:spMkLst>
        </pc:spChg>
        <pc:spChg chg="add mod">
          <ac:chgData name="Samuel Sacher" userId="135fba162d0ed022" providerId="LiveId" clId="{2C545B58-15CA-43F8-B591-471FECA5BF53}" dt="2024-10-19T12:43:37.687" v="6838" actId="1076"/>
          <ac:spMkLst>
            <pc:docMk/>
            <pc:sldMk cId="579650478" sldId="327"/>
            <ac:spMk id="3" creationId="{8DBCB5C8-46FB-0EF2-D03D-7835E8AC95A4}"/>
          </ac:spMkLst>
        </pc:spChg>
        <pc:spChg chg="del mod ord">
          <ac:chgData name="Samuel Sacher" userId="135fba162d0ed022" providerId="LiveId" clId="{2C545B58-15CA-43F8-B591-471FECA5BF53}" dt="2024-10-19T12:38:19.724" v="6650" actId="478"/>
          <ac:spMkLst>
            <pc:docMk/>
            <pc:sldMk cId="579650478" sldId="327"/>
            <ac:spMk id="4" creationId="{60828E04-9C2A-4859-8050-C2DF67A249CB}"/>
          </ac:spMkLst>
        </pc:spChg>
        <pc:spChg chg="add mod">
          <ac:chgData name="Samuel Sacher" userId="135fba162d0ed022" providerId="LiveId" clId="{2C545B58-15CA-43F8-B591-471FECA5BF53}" dt="2024-10-19T12:43:37.687" v="6838" actId="1076"/>
          <ac:spMkLst>
            <pc:docMk/>
            <pc:sldMk cId="579650478" sldId="327"/>
            <ac:spMk id="5" creationId="{4CE8F1AD-E6FB-799E-7A77-B46149949213}"/>
          </ac:spMkLst>
        </pc:spChg>
        <pc:spChg chg="del mod ord">
          <ac:chgData name="Samuel Sacher" userId="135fba162d0ed022" providerId="LiveId" clId="{2C545B58-15CA-43F8-B591-471FECA5BF53}" dt="2024-10-19T12:38:19.724" v="6650" actId="478"/>
          <ac:spMkLst>
            <pc:docMk/>
            <pc:sldMk cId="579650478" sldId="327"/>
            <ac:spMk id="6" creationId="{50A3BCC3-A277-4C0B-9EBA-EB53990D8EBD}"/>
          </ac:spMkLst>
        </pc:spChg>
        <pc:spChg chg="add mod">
          <ac:chgData name="Samuel Sacher" userId="135fba162d0ed022" providerId="LiveId" clId="{2C545B58-15CA-43F8-B591-471FECA5BF53}" dt="2024-10-19T12:43:41.147" v="6839" actId="1076"/>
          <ac:spMkLst>
            <pc:docMk/>
            <pc:sldMk cId="579650478" sldId="327"/>
            <ac:spMk id="10" creationId="{3C287240-61CE-07BA-9402-A5096D6F917D}"/>
          </ac:spMkLst>
        </pc:spChg>
        <pc:spChg chg="del mod ord">
          <ac:chgData name="Samuel Sacher" userId="135fba162d0ed022" providerId="LiveId" clId="{2C545B58-15CA-43F8-B591-471FECA5BF53}" dt="2024-10-19T12:38:19.724" v="6650" actId="478"/>
          <ac:spMkLst>
            <pc:docMk/>
            <pc:sldMk cId="579650478" sldId="327"/>
            <ac:spMk id="20" creationId="{F11A6B65-5A20-4F4D-ACBB-ED50132D4571}"/>
          </ac:spMkLst>
        </pc:spChg>
        <pc:spChg chg="del">
          <ac:chgData name="Samuel Sacher" userId="135fba162d0ed022" providerId="LiveId" clId="{2C545B58-15CA-43F8-B591-471FECA5BF53}" dt="2024-10-19T12:38:23.485" v="6651" actId="478"/>
          <ac:spMkLst>
            <pc:docMk/>
            <pc:sldMk cId="579650478" sldId="327"/>
            <ac:spMk id="22" creationId="{19352CF6-0F22-45A8-B28B-37FAFCE5C5D6}"/>
          </ac:spMkLst>
        </pc:spChg>
        <pc:picChg chg="add mod">
          <ac:chgData name="Samuel Sacher" userId="135fba162d0ed022" providerId="LiveId" clId="{2C545B58-15CA-43F8-B591-471FECA5BF53}" dt="2024-10-19T12:43:37.687" v="6838" actId="1076"/>
          <ac:picMkLst>
            <pc:docMk/>
            <pc:sldMk cId="579650478" sldId="327"/>
            <ac:picMk id="7" creationId="{7CCEED08-F51F-6673-D287-1DCDC1C77EB8}"/>
          </ac:picMkLst>
        </pc:picChg>
        <pc:picChg chg="del">
          <ac:chgData name="Samuel Sacher" userId="135fba162d0ed022" providerId="LiveId" clId="{2C545B58-15CA-43F8-B591-471FECA5BF53}" dt="2024-10-19T12:38:19.724" v="6650" actId="478"/>
          <ac:picMkLst>
            <pc:docMk/>
            <pc:sldMk cId="579650478" sldId="327"/>
            <ac:picMk id="9" creationId="{773C1382-ACE1-460F-A1B6-AB761A7D2E6B}"/>
          </ac:picMkLst>
        </pc:picChg>
      </pc:sldChg>
      <pc:sldChg chg="add del ord">
        <pc:chgData name="Samuel Sacher" userId="135fba162d0ed022" providerId="LiveId" clId="{2C545B58-15CA-43F8-B591-471FECA5BF53}" dt="2024-10-19T14:21:33.414" v="7432" actId="47"/>
        <pc:sldMkLst>
          <pc:docMk/>
          <pc:sldMk cId="907919993" sldId="328"/>
        </pc:sldMkLst>
      </pc:sldChg>
      <pc:sldChg chg="modSp add del">
        <pc:chgData name="Samuel Sacher" userId="135fba162d0ed022" providerId="LiveId" clId="{2C545B58-15CA-43F8-B591-471FECA5BF53}" dt="2024-10-19T14:42:52.614" v="7569" actId="47"/>
        <pc:sldMkLst>
          <pc:docMk/>
          <pc:sldMk cId="3803145659" sldId="328"/>
        </pc:sldMkLst>
        <pc:graphicFrameChg chg="mod">
          <ac:chgData name="Samuel Sacher" userId="135fba162d0ed022" providerId="LiveId" clId="{2C545B58-15CA-43F8-B591-471FECA5BF53}" dt="2024-10-19T14:42:02.060" v="7559" actId="478"/>
          <ac:graphicFrameMkLst>
            <pc:docMk/>
            <pc:sldMk cId="3803145659" sldId="328"/>
            <ac:graphicFrameMk id="11" creationId="{A7875A3B-5D4B-9F99-22C7-B56C28C593F5}"/>
          </ac:graphicFrameMkLst>
        </pc:graphicFrameChg>
      </pc:sldChg>
      <pc:sldChg chg="addSp delSp modSp add mod">
        <pc:chgData name="Samuel Sacher" userId="135fba162d0ed022" providerId="LiveId" clId="{2C545B58-15CA-43F8-B591-471FECA5BF53}" dt="2024-10-19T14:43:19.597" v="7575" actId="1076"/>
        <pc:sldMkLst>
          <pc:docMk/>
          <pc:sldMk cId="3234986643" sldId="329"/>
        </pc:sldMkLst>
        <pc:spChg chg="mod">
          <ac:chgData name="Samuel Sacher" userId="135fba162d0ed022" providerId="LiveId" clId="{2C545B58-15CA-43F8-B591-471FECA5BF53}" dt="2024-10-19T14:41:33.791" v="7554" actId="20577"/>
          <ac:spMkLst>
            <pc:docMk/>
            <pc:sldMk cId="3234986643" sldId="329"/>
            <ac:spMk id="2" creationId="{8A20AD52-04DA-4983-1563-715029BFDDBD}"/>
          </ac:spMkLst>
        </pc:spChg>
        <pc:spChg chg="del mod">
          <ac:chgData name="Samuel Sacher" userId="135fba162d0ed022" providerId="LiveId" clId="{2C545B58-15CA-43F8-B591-471FECA5BF53}" dt="2024-10-19T14:41:38.026" v="7555" actId="478"/>
          <ac:spMkLst>
            <pc:docMk/>
            <pc:sldMk cId="3234986643" sldId="329"/>
            <ac:spMk id="7" creationId="{B2909F3A-DE45-91EB-F8EA-F5DE05305B64}"/>
          </ac:spMkLst>
        </pc:spChg>
        <pc:spChg chg="add del">
          <ac:chgData name="Samuel Sacher" userId="135fba162d0ed022" providerId="LiveId" clId="{2C545B58-15CA-43F8-B591-471FECA5BF53}" dt="2024-10-19T14:30:50.705" v="7473" actId="22"/>
          <ac:spMkLst>
            <pc:docMk/>
            <pc:sldMk cId="3234986643" sldId="329"/>
            <ac:spMk id="8" creationId="{1D55C51F-7629-E9FB-BBA2-7200AE80D14B}"/>
          </ac:spMkLst>
        </pc:spChg>
        <pc:spChg chg="del">
          <ac:chgData name="Samuel Sacher" userId="135fba162d0ed022" providerId="LiveId" clId="{2C545B58-15CA-43F8-B591-471FECA5BF53}" dt="2024-10-19T14:43:13.932" v="7572" actId="478"/>
          <ac:spMkLst>
            <pc:docMk/>
            <pc:sldMk cId="3234986643" sldId="329"/>
            <ac:spMk id="9" creationId="{B513C96B-09D9-8BB7-AF2A-12D006336AD9}"/>
          </ac:spMkLst>
        </pc:spChg>
        <pc:graphicFrameChg chg="del">
          <ac:chgData name="Samuel Sacher" userId="135fba162d0ed022" providerId="LiveId" clId="{2C545B58-15CA-43F8-B591-471FECA5BF53}" dt="2024-10-19T14:29:58.843" v="7465" actId="478"/>
          <ac:graphicFrameMkLst>
            <pc:docMk/>
            <pc:sldMk cId="3234986643" sldId="329"/>
            <ac:graphicFrameMk id="11" creationId="{A7875A3B-5D4B-9F99-22C7-B56C28C593F5}"/>
          </ac:graphicFrameMkLst>
        </pc:graphicFrameChg>
        <pc:graphicFrameChg chg="add del mod">
          <ac:chgData name="Samuel Sacher" userId="135fba162d0ed022" providerId="LiveId" clId="{2C545B58-15CA-43F8-B591-471FECA5BF53}" dt="2024-10-19T14:38:50.571" v="7499" actId="478"/>
          <ac:graphicFrameMkLst>
            <pc:docMk/>
            <pc:sldMk cId="3234986643" sldId="329"/>
            <ac:graphicFrameMk id="15" creationId="{703637F7-483F-AF0E-5661-CB043A6CF369}"/>
          </ac:graphicFrameMkLst>
        </pc:graphicFrameChg>
        <pc:picChg chg="add del mod">
          <ac:chgData name="Samuel Sacher" userId="135fba162d0ed022" providerId="LiveId" clId="{2C545B58-15CA-43F8-B591-471FECA5BF53}" dt="2024-10-19T14:30:48.299" v="7471" actId="478"/>
          <ac:picMkLst>
            <pc:docMk/>
            <pc:sldMk cId="3234986643" sldId="329"/>
            <ac:picMk id="5" creationId="{B6833A9D-95F6-9BB8-B105-F9D4B0E44625}"/>
          </ac:picMkLst>
        </pc:picChg>
        <pc:picChg chg="add mod">
          <ac:chgData name="Samuel Sacher" userId="135fba162d0ed022" providerId="LiveId" clId="{2C545B58-15CA-43F8-B591-471FECA5BF53}" dt="2024-10-19T14:43:19.597" v="7575" actId="1076"/>
          <ac:picMkLst>
            <pc:docMk/>
            <pc:sldMk cId="3234986643" sldId="329"/>
            <ac:picMk id="12" creationId="{7A9988DC-4ED4-E99B-5414-1998063D4499}"/>
          </ac:picMkLst>
        </pc:picChg>
        <pc:picChg chg="add del">
          <ac:chgData name="Samuel Sacher" userId="135fba162d0ed022" providerId="LiveId" clId="{2C545B58-15CA-43F8-B591-471FECA5BF53}" dt="2024-10-19T14:38:18.937" v="7490" actId="22"/>
          <ac:picMkLst>
            <pc:docMk/>
            <pc:sldMk cId="3234986643" sldId="329"/>
            <ac:picMk id="14" creationId="{0346EFB4-FCC5-8D9F-4D5D-A7EA7762EE9C}"/>
          </ac:picMkLst>
        </pc:picChg>
      </pc:sldChg>
      <pc:sldChg chg="addSp delSp modSp add del mod modTransition">
        <pc:chgData name="Samuel Sacher" userId="135fba162d0ed022" providerId="LiveId" clId="{2C545B58-15CA-43F8-B591-471FECA5BF53}" dt="2024-10-19T17:08:08.325" v="8026" actId="47"/>
        <pc:sldMkLst>
          <pc:docMk/>
          <pc:sldMk cId="2090385411" sldId="330"/>
        </pc:sldMkLst>
        <pc:spChg chg="mod">
          <ac:chgData name="Samuel Sacher" userId="135fba162d0ed022" providerId="LiveId" clId="{2C545B58-15CA-43F8-B591-471FECA5BF53}" dt="2024-10-19T14:43:26.705" v="7589" actId="20577"/>
          <ac:spMkLst>
            <pc:docMk/>
            <pc:sldMk cId="2090385411" sldId="330"/>
            <ac:spMk id="2" creationId="{8A20AD52-04DA-4983-1563-715029BFDDBD}"/>
          </ac:spMkLst>
        </pc:spChg>
        <pc:spChg chg="del">
          <ac:chgData name="Samuel Sacher" userId="135fba162d0ed022" providerId="LiveId" clId="{2C545B58-15CA-43F8-B591-471FECA5BF53}" dt="2024-10-19T14:43:30.721" v="7591" actId="478"/>
          <ac:spMkLst>
            <pc:docMk/>
            <pc:sldMk cId="2090385411" sldId="330"/>
            <ac:spMk id="7" creationId="{B2909F3A-DE45-91EB-F8EA-F5DE05305B64}"/>
          </ac:spMkLst>
        </pc:spChg>
        <pc:spChg chg="del">
          <ac:chgData name="Samuel Sacher" userId="135fba162d0ed022" providerId="LiveId" clId="{2C545B58-15CA-43F8-B591-471FECA5BF53}" dt="2024-10-19T14:43:29.273" v="7590" actId="478"/>
          <ac:spMkLst>
            <pc:docMk/>
            <pc:sldMk cId="2090385411" sldId="330"/>
            <ac:spMk id="9" creationId="{B513C96B-09D9-8BB7-AF2A-12D006336AD9}"/>
          </ac:spMkLst>
        </pc:spChg>
        <pc:graphicFrameChg chg="del mod">
          <ac:chgData name="Samuel Sacher" userId="135fba162d0ed022" providerId="LiveId" clId="{2C545B58-15CA-43F8-B591-471FECA5BF53}" dt="2024-10-19T14:41:53.595" v="7558" actId="478"/>
          <ac:graphicFrameMkLst>
            <pc:docMk/>
            <pc:sldMk cId="2090385411" sldId="330"/>
            <ac:graphicFrameMk id="15" creationId="{703637F7-483F-AF0E-5661-CB043A6CF369}"/>
          </ac:graphicFrameMkLst>
        </pc:graphicFrameChg>
        <pc:picChg chg="add del">
          <ac:chgData name="Samuel Sacher" userId="135fba162d0ed022" providerId="LiveId" clId="{2C545B58-15CA-43F8-B591-471FECA5BF53}" dt="2024-10-19T14:39:01.542" v="7502" actId="22"/>
          <ac:picMkLst>
            <pc:docMk/>
            <pc:sldMk cId="2090385411" sldId="330"/>
            <ac:picMk id="5" creationId="{96631ECC-1EED-F4CE-AFD8-3F181925A813}"/>
          </ac:picMkLst>
        </pc:picChg>
        <pc:picChg chg="add del">
          <ac:chgData name="Samuel Sacher" userId="135fba162d0ed022" providerId="LiveId" clId="{2C545B58-15CA-43F8-B591-471FECA5BF53}" dt="2024-10-19T14:39:13.297" v="7504" actId="478"/>
          <ac:picMkLst>
            <pc:docMk/>
            <pc:sldMk cId="2090385411" sldId="330"/>
            <ac:picMk id="8" creationId="{B2BF354C-6B1A-5CA1-0121-467BC816F2A5}"/>
          </ac:picMkLst>
        </pc:picChg>
        <pc:picChg chg="add mod">
          <ac:chgData name="Samuel Sacher" userId="135fba162d0ed022" providerId="LiveId" clId="{2C545B58-15CA-43F8-B591-471FECA5BF53}" dt="2024-10-19T17:07:34.830" v="8024" actId="14100"/>
          <ac:picMkLst>
            <pc:docMk/>
            <pc:sldMk cId="2090385411" sldId="330"/>
            <ac:picMk id="11" creationId="{682130B0-FB24-44BF-49A8-AE8649EED95D}"/>
          </ac:picMkLst>
        </pc:picChg>
        <pc:picChg chg="del">
          <ac:chgData name="Samuel Sacher" userId="135fba162d0ed022" providerId="LiveId" clId="{2C545B58-15CA-43F8-B591-471FECA5BF53}" dt="2024-10-19T14:38:44.506" v="7497" actId="478"/>
          <ac:picMkLst>
            <pc:docMk/>
            <pc:sldMk cId="2090385411" sldId="330"/>
            <ac:picMk id="12" creationId="{7A9988DC-4ED4-E99B-5414-1998063D4499}"/>
          </ac:picMkLst>
        </pc:picChg>
      </pc:sldChg>
      <pc:sldChg chg="addSp delSp modSp add mod">
        <pc:chgData name="Samuel Sacher" userId="135fba162d0ed022" providerId="LiveId" clId="{2C545B58-15CA-43F8-B591-471FECA5BF53}" dt="2024-10-19T14:55:40.286" v="7868" actId="14826"/>
        <pc:sldMkLst>
          <pc:docMk/>
          <pc:sldMk cId="45468124" sldId="331"/>
        </pc:sldMkLst>
        <pc:picChg chg="add del">
          <ac:chgData name="Samuel Sacher" userId="135fba162d0ed022" providerId="LiveId" clId="{2C545B58-15CA-43F8-B591-471FECA5BF53}" dt="2024-10-19T14:48:58.809" v="7684" actId="22"/>
          <ac:picMkLst>
            <pc:docMk/>
            <pc:sldMk cId="45468124" sldId="331"/>
            <ac:picMk id="5" creationId="{E91B454C-CE17-C8DF-611D-44BB8C325461}"/>
          </ac:picMkLst>
        </pc:picChg>
        <pc:picChg chg="add del mod">
          <ac:chgData name="Samuel Sacher" userId="135fba162d0ed022" providerId="LiveId" clId="{2C545B58-15CA-43F8-B591-471FECA5BF53}" dt="2024-10-19T14:55:35.874" v="7866" actId="22"/>
          <ac:picMkLst>
            <pc:docMk/>
            <pc:sldMk cId="45468124" sldId="331"/>
            <ac:picMk id="7" creationId="{4C796DD3-3025-54C0-8018-12A886C0B688}"/>
          </ac:picMkLst>
        </pc:picChg>
        <pc:picChg chg="add del mod">
          <ac:chgData name="Samuel Sacher" userId="135fba162d0ed022" providerId="LiveId" clId="{2C545B58-15CA-43F8-B591-471FECA5BF53}" dt="2024-10-19T14:55:40.286" v="7868" actId="14826"/>
          <ac:picMkLst>
            <pc:docMk/>
            <pc:sldMk cId="45468124" sldId="331"/>
            <ac:picMk id="11" creationId="{682130B0-FB24-44BF-49A8-AE8649EED95D}"/>
          </ac:picMkLst>
        </pc:picChg>
      </pc:sldChg>
      <pc:sldChg chg="addSp modSp add mod ord">
        <pc:chgData name="Samuel Sacher" userId="135fba162d0ed022" providerId="LiveId" clId="{2C545B58-15CA-43F8-B591-471FECA5BF53}" dt="2024-10-19T17:38:54.890" v="8540" actId="1035"/>
        <pc:sldMkLst>
          <pc:docMk/>
          <pc:sldMk cId="2291994012" sldId="332"/>
        </pc:sldMkLst>
        <pc:spChg chg="add mod">
          <ac:chgData name="Samuel Sacher" userId="135fba162d0ed022" providerId="LiveId" clId="{2C545B58-15CA-43F8-B591-471FECA5BF53}" dt="2024-10-19T17:38:29.503" v="8526" actId="255"/>
          <ac:spMkLst>
            <pc:docMk/>
            <pc:sldMk cId="2291994012" sldId="332"/>
            <ac:spMk id="5" creationId="{04345758-11BF-A650-EE42-2BA757A68B62}"/>
          </ac:spMkLst>
        </pc:spChg>
        <pc:spChg chg="mod">
          <ac:chgData name="Samuel Sacher" userId="135fba162d0ed022" providerId="LiveId" clId="{2C545B58-15CA-43F8-B591-471FECA5BF53}" dt="2024-10-19T17:38:29.503" v="8526" actId="255"/>
          <ac:spMkLst>
            <pc:docMk/>
            <pc:sldMk cId="2291994012" sldId="332"/>
            <ac:spMk id="6" creationId="{2307AEAA-D6FB-E464-D5E6-1FF17D507A43}"/>
          </ac:spMkLst>
        </pc:spChg>
        <pc:spChg chg="mod">
          <ac:chgData name="Samuel Sacher" userId="135fba162d0ed022" providerId="LiveId" clId="{2C545B58-15CA-43F8-B591-471FECA5BF53}" dt="2024-10-19T17:38:50.753" v="8538" actId="14100"/>
          <ac:spMkLst>
            <pc:docMk/>
            <pc:sldMk cId="2291994012" sldId="332"/>
            <ac:spMk id="7" creationId="{F9A655C4-F15C-CCEA-5C66-C9F53A8B6395}"/>
          </ac:spMkLst>
        </pc:spChg>
        <pc:spChg chg="mod">
          <ac:chgData name="Samuel Sacher" userId="135fba162d0ed022" providerId="LiveId" clId="{2C545B58-15CA-43F8-B591-471FECA5BF53}" dt="2024-10-19T17:38:54.890" v="8540" actId="1035"/>
          <ac:spMkLst>
            <pc:docMk/>
            <pc:sldMk cId="2291994012" sldId="332"/>
            <ac:spMk id="8" creationId="{38A25D94-A91B-4857-3A83-CEEAF0C5BC2A}"/>
          </ac:spMkLst>
        </pc:spChg>
        <pc:spChg chg="mod">
          <ac:chgData name="Samuel Sacher" userId="135fba162d0ed022" providerId="LiveId" clId="{2C545B58-15CA-43F8-B591-471FECA5BF53}" dt="2024-10-19T17:38:29.503" v="8526" actId="255"/>
          <ac:spMkLst>
            <pc:docMk/>
            <pc:sldMk cId="2291994012" sldId="332"/>
            <ac:spMk id="9" creationId="{1AAECD91-56A6-79D1-AF41-D62A3F5B2253}"/>
          </ac:spMkLst>
        </pc:spChg>
      </pc:sldChg>
      <pc:sldChg chg="modSp add mod ord modTransition">
        <pc:chgData name="Samuel Sacher" userId="135fba162d0ed022" providerId="LiveId" clId="{2C545B58-15CA-43F8-B591-471FECA5BF53}" dt="2024-10-19T17:12:46.990" v="8034"/>
        <pc:sldMkLst>
          <pc:docMk/>
          <pc:sldMk cId="3352651905" sldId="333"/>
        </pc:sldMkLst>
        <pc:spChg chg="mod">
          <ac:chgData name="Samuel Sacher" userId="135fba162d0ed022" providerId="LiveId" clId="{2C545B58-15CA-43F8-B591-471FECA5BF53}" dt="2024-10-19T15:33:31.857" v="7953" actId="20577"/>
          <ac:spMkLst>
            <pc:docMk/>
            <pc:sldMk cId="3352651905" sldId="333"/>
            <ac:spMk id="3" creationId="{200B3D2B-613A-41BE-987D-E6A1324B456D}"/>
          </ac:spMkLst>
        </pc:spChg>
      </pc:sldChg>
      <pc:sldChg chg="addSp delSp modSp new mod modTransition">
        <pc:chgData name="Samuel Sacher" userId="135fba162d0ed022" providerId="LiveId" clId="{2C545B58-15CA-43F8-B591-471FECA5BF53}" dt="2024-10-19T17:12:46.990" v="8034"/>
        <pc:sldMkLst>
          <pc:docMk/>
          <pc:sldMk cId="2570733922" sldId="334"/>
        </pc:sldMkLst>
        <pc:spChg chg="mod">
          <ac:chgData name="Samuel Sacher" userId="135fba162d0ed022" providerId="LiveId" clId="{2C545B58-15CA-43F8-B591-471FECA5BF53}" dt="2024-10-19T15:38:20.769" v="8003" actId="20577"/>
          <ac:spMkLst>
            <pc:docMk/>
            <pc:sldMk cId="2570733922" sldId="334"/>
            <ac:spMk id="2" creationId="{8317FD4E-1287-726D-FD86-52D744083042}"/>
          </ac:spMkLst>
        </pc:spChg>
        <pc:spChg chg="del mod">
          <ac:chgData name="Samuel Sacher" userId="135fba162d0ed022" providerId="LiveId" clId="{2C545B58-15CA-43F8-B591-471FECA5BF53}" dt="2024-10-19T15:38:53.544" v="8006" actId="478"/>
          <ac:spMkLst>
            <pc:docMk/>
            <pc:sldMk cId="2570733922" sldId="334"/>
            <ac:spMk id="4" creationId="{C4FAF354-B229-9E0B-A058-110008FC21D1}"/>
          </ac:spMkLst>
        </pc:spChg>
        <pc:spChg chg="add del mod">
          <ac:chgData name="Samuel Sacher" userId="135fba162d0ed022" providerId="LiveId" clId="{2C545B58-15CA-43F8-B591-471FECA5BF53}" dt="2024-10-19T15:39:34.161" v="8011" actId="478"/>
          <ac:spMkLst>
            <pc:docMk/>
            <pc:sldMk cId="2570733922" sldId="334"/>
            <ac:spMk id="5" creationId="{64F7C483-560C-825A-C741-E078F882B44C}"/>
          </ac:spMkLst>
        </pc:spChg>
        <pc:spChg chg="add mod">
          <ac:chgData name="Samuel Sacher" userId="135fba162d0ed022" providerId="LiveId" clId="{2C545B58-15CA-43F8-B591-471FECA5BF53}" dt="2024-10-19T15:38:54.175" v="8007"/>
          <ac:spMkLst>
            <pc:docMk/>
            <pc:sldMk cId="2570733922" sldId="334"/>
            <ac:spMk id="7" creationId="{37318B36-CBF1-CE0F-A918-C884A0293E54}"/>
          </ac:spMkLst>
        </pc:spChg>
        <pc:spChg chg="add mod">
          <ac:chgData name="Samuel Sacher" userId="135fba162d0ed022" providerId="LiveId" clId="{2C545B58-15CA-43F8-B591-471FECA5BF53}" dt="2024-10-19T15:38:54.175" v="8007"/>
          <ac:spMkLst>
            <pc:docMk/>
            <pc:sldMk cId="2570733922" sldId="334"/>
            <ac:spMk id="8" creationId="{7E44641C-5A0D-F36D-74D9-EC2F508CFAF8}"/>
          </ac:spMkLst>
        </pc:spChg>
        <pc:spChg chg="add mod">
          <ac:chgData name="Samuel Sacher" userId="135fba162d0ed022" providerId="LiveId" clId="{2C545B58-15CA-43F8-B591-471FECA5BF53}" dt="2024-10-19T15:39:21.757" v="8009"/>
          <ac:spMkLst>
            <pc:docMk/>
            <pc:sldMk cId="2570733922" sldId="334"/>
            <ac:spMk id="9" creationId="{61B8B222-2311-559E-8909-FD847EF48AF8}"/>
          </ac:spMkLst>
        </pc:spChg>
        <pc:grpChg chg="add del mod">
          <ac:chgData name="Samuel Sacher" userId="135fba162d0ed022" providerId="LiveId" clId="{2C545B58-15CA-43F8-B591-471FECA5BF53}" dt="2024-10-19T15:39:33.537" v="8010" actId="478"/>
          <ac:grpSpMkLst>
            <pc:docMk/>
            <pc:sldMk cId="2570733922" sldId="334"/>
            <ac:grpSpMk id="6" creationId="{16628415-BEB3-3A3C-8F50-D66B392DFB58}"/>
          </ac:grpSpMkLst>
        </pc:grpChg>
      </pc:sldChg>
      <pc:sldChg chg="new del">
        <pc:chgData name="Samuel Sacher" userId="135fba162d0ed022" providerId="LiveId" clId="{2C545B58-15CA-43F8-B591-471FECA5BF53}" dt="2024-10-19T17:42:19.159" v="8558" actId="2696"/>
        <pc:sldMkLst>
          <pc:docMk/>
          <pc:sldMk cId="3188988808" sldId="335"/>
        </pc:sldMkLst>
      </pc:sldChg>
      <pc:sldChg chg="addSp modSp add mod modTransition">
        <pc:chgData name="Samuel Sacher" userId="135fba162d0ed022" providerId="LiveId" clId="{2C545B58-15CA-43F8-B591-471FECA5BF53}" dt="2024-10-19T17:21:49.877" v="8100"/>
        <pc:sldMkLst>
          <pc:docMk/>
          <pc:sldMk cId="1537890301" sldId="336"/>
        </pc:sldMkLst>
        <pc:spChg chg="add mod">
          <ac:chgData name="Samuel Sacher" userId="135fba162d0ed022" providerId="LiveId" clId="{2C545B58-15CA-43F8-B591-471FECA5BF53}" dt="2024-10-19T17:21:49.877" v="8100"/>
          <ac:spMkLst>
            <pc:docMk/>
            <pc:sldMk cId="1537890301" sldId="336"/>
            <ac:spMk id="3" creationId="{5BEE31EA-4C8E-6680-EA30-2563E7B80AEE}"/>
          </ac:spMkLst>
        </pc:spChg>
        <pc:picChg chg="mod">
          <ac:chgData name="Samuel Sacher" userId="135fba162d0ed022" providerId="LiveId" clId="{2C545B58-15CA-43F8-B591-471FECA5BF53}" dt="2024-10-19T17:08:41.531" v="8029" actId="14826"/>
          <ac:picMkLst>
            <pc:docMk/>
            <pc:sldMk cId="1537890301" sldId="336"/>
            <ac:picMk id="12" creationId="{7A9988DC-4ED4-E99B-5414-1998063D4499}"/>
          </ac:picMkLst>
        </pc:picChg>
      </pc:sldChg>
      <pc:sldChg chg="modSp add mod modShow">
        <pc:chgData name="Samuel Sacher" userId="135fba162d0ed022" providerId="LiveId" clId="{2C545B58-15CA-43F8-B591-471FECA5BF53}" dt="2024-10-19T17:28:54.910" v="8233"/>
        <pc:sldMkLst>
          <pc:docMk/>
          <pc:sldMk cId="732376437" sldId="337"/>
        </pc:sldMkLst>
        <pc:spChg chg="mod">
          <ac:chgData name="Samuel Sacher" userId="135fba162d0ed022" providerId="LiveId" clId="{2C545B58-15CA-43F8-B591-471FECA5BF53}" dt="2024-10-19T17:26:18.716" v="8130" actId="20577"/>
          <ac:spMkLst>
            <pc:docMk/>
            <pc:sldMk cId="732376437" sldId="337"/>
            <ac:spMk id="2" creationId="{B4AD6A13-176A-FDFD-8636-7092E01845C7}"/>
          </ac:spMkLst>
        </pc:spChg>
        <pc:graphicFrameChg chg="mod">
          <ac:chgData name="Samuel Sacher" userId="135fba162d0ed022" providerId="LiveId" clId="{2C545B58-15CA-43F8-B591-471FECA5BF53}" dt="2024-10-19T17:28:54.910" v="8233"/>
          <ac:graphicFrameMkLst>
            <pc:docMk/>
            <pc:sldMk cId="732376437" sldId="337"/>
            <ac:graphicFrameMk id="7" creationId="{66F5303E-D3EB-F7CC-9566-6B12577DDBD0}"/>
          </ac:graphicFrameMkLst>
        </pc:graphicFrameChg>
      </pc:sldChg>
      <pc:sldChg chg="addSp delSp modSp new mod">
        <pc:chgData name="Samuel Sacher" userId="135fba162d0ed022" providerId="LiveId" clId="{2C545B58-15CA-43F8-B591-471FECA5BF53}" dt="2024-10-19T17:35:12.056" v="8445" actId="1076"/>
        <pc:sldMkLst>
          <pc:docMk/>
          <pc:sldMk cId="2574886893" sldId="338"/>
        </pc:sldMkLst>
        <pc:spChg chg="mod">
          <ac:chgData name="Samuel Sacher" userId="135fba162d0ed022" providerId="LiveId" clId="{2C545B58-15CA-43F8-B591-471FECA5BF53}" dt="2024-10-19T17:31:45.318" v="8272" actId="20577"/>
          <ac:spMkLst>
            <pc:docMk/>
            <pc:sldMk cId="2574886893" sldId="338"/>
            <ac:spMk id="2" creationId="{26F00224-C06C-A8E9-BB6F-18B442FFF7EE}"/>
          </ac:spMkLst>
        </pc:spChg>
        <pc:spChg chg="del">
          <ac:chgData name="Samuel Sacher" userId="135fba162d0ed022" providerId="LiveId" clId="{2C545B58-15CA-43F8-B591-471FECA5BF53}" dt="2024-10-19T17:31:48.638" v="8273" actId="478"/>
          <ac:spMkLst>
            <pc:docMk/>
            <pc:sldMk cId="2574886893" sldId="338"/>
            <ac:spMk id="3" creationId="{48537392-AE09-71F0-EA8D-20DCCDCECC1E}"/>
          </ac:spMkLst>
        </pc:spChg>
        <pc:spChg chg="del">
          <ac:chgData name="Samuel Sacher" userId="135fba162d0ed022" providerId="LiveId" clId="{2C545B58-15CA-43F8-B591-471FECA5BF53}" dt="2024-10-19T17:31:51.060" v="8274" actId="478"/>
          <ac:spMkLst>
            <pc:docMk/>
            <pc:sldMk cId="2574886893" sldId="338"/>
            <ac:spMk id="4" creationId="{CD8FC4B4-CCD4-E8DE-29AF-4665B37D17FE}"/>
          </ac:spMkLst>
        </pc:spChg>
        <pc:spChg chg="add mod">
          <ac:chgData name="Samuel Sacher" userId="135fba162d0ed022" providerId="LiveId" clId="{2C545B58-15CA-43F8-B591-471FECA5BF53}" dt="2024-10-19T17:35:12.056" v="8445" actId="1076"/>
          <ac:spMkLst>
            <pc:docMk/>
            <pc:sldMk cId="2574886893" sldId="338"/>
            <ac:spMk id="8" creationId="{D225C5FC-FD94-496B-44CA-EC77B6EAEECD}"/>
          </ac:spMkLst>
        </pc:spChg>
        <pc:graphicFrameChg chg="add del mod modGraphic">
          <ac:chgData name="Samuel Sacher" userId="135fba162d0ed022" providerId="LiveId" clId="{2C545B58-15CA-43F8-B591-471FECA5BF53}" dt="2024-10-19T17:32:31.874" v="8278" actId="478"/>
          <ac:graphicFrameMkLst>
            <pc:docMk/>
            <pc:sldMk cId="2574886893" sldId="338"/>
            <ac:graphicFrameMk id="6" creationId="{626BAE7A-9452-1EB6-287A-3F889D93B9D1}"/>
          </ac:graphicFrameMkLst>
        </pc:graphicFrameChg>
        <pc:graphicFrameChg chg="add mod modGraphic">
          <ac:chgData name="Samuel Sacher" userId="135fba162d0ed022" providerId="LiveId" clId="{2C545B58-15CA-43F8-B591-471FECA5BF53}" dt="2024-10-19T17:34:56.576" v="8442" actId="20577"/>
          <ac:graphicFrameMkLst>
            <pc:docMk/>
            <pc:sldMk cId="2574886893" sldId="338"/>
            <ac:graphicFrameMk id="7" creationId="{6EF60A2E-B372-E150-4A01-43E9FD847CC1}"/>
          </ac:graphicFrameMkLst>
        </pc:graphicFrameChg>
      </pc:sldChg>
      <pc:sldChg chg="addSp modSp new mod modClrScheme chgLayout">
        <pc:chgData name="Samuel Sacher" userId="135fba162d0ed022" providerId="LiveId" clId="{2C545B58-15CA-43F8-B591-471FECA5BF53}" dt="2024-10-19T17:42:51.486" v="8593" actId="20577"/>
        <pc:sldMkLst>
          <pc:docMk/>
          <pc:sldMk cId="3941154823" sldId="339"/>
        </pc:sldMkLst>
        <pc:spChg chg="mod ord">
          <ac:chgData name="Samuel Sacher" userId="135fba162d0ed022" providerId="LiveId" clId="{2C545B58-15CA-43F8-B591-471FECA5BF53}" dt="2024-10-19T17:42:38.975" v="8560" actId="700"/>
          <ac:spMkLst>
            <pc:docMk/>
            <pc:sldMk cId="3941154823" sldId="339"/>
            <ac:spMk id="2" creationId="{5DC13F45-8CB3-7A60-CFD0-96D5F49246E7}"/>
          </ac:spMkLst>
        </pc:spChg>
        <pc:spChg chg="add mod ord">
          <ac:chgData name="Samuel Sacher" userId="135fba162d0ed022" providerId="LiveId" clId="{2C545B58-15CA-43F8-B591-471FECA5BF53}" dt="2024-10-19T17:42:46.931" v="8587" actId="20577"/>
          <ac:spMkLst>
            <pc:docMk/>
            <pc:sldMk cId="3941154823" sldId="339"/>
            <ac:spMk id="3" creationId="{DF1EEDC1-7BFE-0FD0-CF69-A6FFCBAF27AF}"/>
          </ac:spMkLst>
        </pc:spChg>
        <pc:spChg chg="add mod ord">
          <ac:chgData name="Samuel Sacher" userId="135fba162d0ed022" providerId="LiveId" clId="{2C545B58-15CA-43F8-B591-471FECA5BF53}" dt="2024-10-19T17:42:51.486" v="8593" actId="20577"/>
          <ac:spMkLst>
            <pc:docMk/>
            <pc:sldMk cId="3941154823" sldId="339"/>
            <ac:spMk id="4" creationId="{D784599F-4499-07B3-1AC6-B3FA977631E9}"/>
          </ac:spMkLst>
        </pc:spChg>
      </pc:sldChg>
      <pc:sldMasterChg chg="modSp mod">
        <pc:chgData name="Samuel Sacher" userId="135fba162d0ed022" providerId="LiveId" clId="{2C545B58-15CA-43F8-B591-471FECA5BF53}" dt="2024-09-29T14:19:38.438" v="45" actId="20577"/>
        <pc:sldMasterMkLst>
          <pc:docMk/>
          <pc:sldMasterMk cId="946163275" sldId="2147483648"/>
        </pc:sldMasterMkLst>
        <pc:spChg chg="mod">
          <ac:chgData name="Samuel Sacher" userId="135fba162d0ed022" providerId="LiveId" clId="{2C545B58-15CA-43F8-B591-471FECA5BF53}" dt="2024-09-29T14:19:38.438" v="45" actId="20577"/>
          <ac:spMkLst>
            <pc:docMk/>
            <pc:sldMasterMk cId="946163275" sldId="2147483648"/>
            <ac:spMk id="4" creationId="{34FDC6F9-37F9-4E25-AECA-D307B8421C73}"/>
          </ac:spMkLst>
        </pc:spChg>
      </pc:sldMasterChg>
      <pc:sldMasterChg chg="modSp mod">
        <pc:chgData name="Samuel Sacher" userId="135fba162d0ed022" providerId="LiveId" clId="{2C545B58-15CA-43F8-B591-471FECA5BF53}" dt="2024-10-19T17:05:26.977" v="8014" actId="1036"/>
        <pc:sldMasterMkLst>
          <pc:docMk/>
          <pc:sldMasterMk cId="1872376889" sldId="2147483673"/>
        </pc:sldMasterMkLst>
        <pc:spChg chg="mod">
          <ac:chgData name="Samuel Sacher" userId="135fba162d0ed022" providerId="LiveId" clId="{2C545B58-15CA-43F8-B591-471FECA5BF53}" dt="2024-10-19T17:05:26.977" v="8014" actId="1036"/>
          <ac:spMkLst>
            <pc:docMk/>
            <pc:sldMasterMk cId="1872376889" sldId="2147483673"/>
            <ac:spMk id="8" creationId="{6B322F68-670D-45A0-A54F-7E70BCEAED3F}"/>
          </ac:spMkLst>
        </pc:spChg>
        <pc:spChg chg="mod">
          <ac:chgData name="Samuel Sacher" userId="135fba162d0ed022" providerId="LiveId" clId="{2C545B58-15CA-43F8-B591-471FECA5BF53}" dt="2024-10-19T17:05:23.109" v="8013" actId="1038"/>
          <ac:spMkLst>
            <pc:docMk/>
            <pc:sldMasterMk cId="1872376889" sldId="2147483673"/>
            <ac:spMk id="9" creationId="{2CE37472-D442-D800-D802-814588F8C989}"/>
          </ac:spMkLst>
        </pc:spChg>
      </pc:sldMasterChg>
    </pc:docChg>
  </pc:docChgLst>
  <pc:docChgLst>
    <pc:chgData name="Samuel Sacher" userId="135fba162d0ed022" providerId="LiveId" clId="{4EB08DFE-9023-4788-BDEC-5F9A5904208A}"/>
    <pc:docChg chg="undo custSel addSld delSld modSld sldOrd delMainMaster modMainMaster">
      <pc:chgData name="Samuel Sacher" userId="135fba162d0ed022" providerId="LiveId" clId="{4EB08DFE-9023-4788-BDEC-5F9A5904208A}" dt="2024-10-20T14:09:25.993" v="4415" actId="1076"/>
      <pc:docMkLst>
        <pc:docMk/>
      </pc:docMkLst>
      <pc:sldChg chg="addSp delSp modSp new mod modClrScheme chgLayout">
        <pc:chgData name="Samuel Sacher" userId="135fba162d0ed022" providerId="LiveId" clId="{4EB08DFE-9023-4788-BDEC-5F9A5904208A}" dt="2024-10-20T14:00:33.065" v="4328" actId="403"/>
        <pc:sldMkLst>
          <pc:docMk/>
          <pc:sldMk cId="2526934638" sldId="256"/>
        </pc:sldMkLst>
        <pc:spChg chg="del">
          <ac:chgData name="Samuel Sacher" userId="135fba162d0ed022" providerId="LiveId" clId="{4EB08DFE-9023-4788-BDEC-5F9A5904208A}" dt="2024-10-20T11:02:56.479" v="2" actId="700"/>
          <ac:spMkLst>
            <pc:docMk/>
            <pc:sldMk cId="2526934638" sldId="256"/>
            <ac:spMk id="2" creationId="{0E75FFD7-FE4A-6973-F6C9-376C27579B4E}"/>
          </ac:spMkLst>
        </pc:spChg>
        <pc:spChg chg="del mod ord">
          <ac:chgData name="Samuel Sacher" userId="135fba162d0ed022" providerId="LiveId" clId="{4EB08DFE-9023-4788-BDEC-5F9A5904208A}" dt="2024-10-20T11:02:56.479" v="2" actId="700"/>
          <ac:spMkLst>
            <pc:docMk/>
            <pc:sldMk cId="2526934638" sldId="256"/>
            <ac:spMk id="3" creationId="{8EE2E815-387F-C37C-52C8-95C38BD0B13E}"/>
          </ac:spMkLst>
        </pc:spChg>
        <pc:spChg chg="del mod ord">
          <ac:chgData name="Samuel Sacher" userId="135fba162d0ed022" providerId="LiveId" clId="{4EB08DFE-9023-4788-BDEC-5F9A5904208A}" dt="2024-10-20T11:02:56.479" v="2" actId="700"/>
          <ac:spMkLst>
            <pc:docMk/>
            <pc:sldMk cId="2526934638" sldId="256"/>
            <ac:spMk id="4" creationId="{25089D28-3E25-9016-731F-220A15B3B742}"/>
          </ac:spMkLst>
        </pc:spChg>
        <pc:spChg chg="del mod ord">
          <ac:chgData name="Samuel Sacher" userId="135fba162d0ed022" providerId="LiveId" clId="{4EB08DFE-9023-4788-BDEC-5F9A5904208A}" dt="2024-10-20T11:02:56.479" v="2" actId="700"/>
          <ac:spMkLst>
            <pc:docMk/>
            <pc:sldMk cId="2526934638" sldId="256"/>
            <ac:spMk id="5" creationId="{1E35634F-7A80-3269-8498-D9874165B6B8}"/>
          </ac:spMkLst>
        </pc:spChg>
        <pc:spChg chg="mod ord">
          <ac:chgData name="Samuel Sacher" userId="135fba162d0ed022" providerId="LiveId" clId="{4EB08DFE-9023-4788-BDEC-5F9A5904208A}" dt="2024-10-20T11:02:56.479" v="2" actId="700"/>
          <ac:spMkLst>
            <pc:docMk/>
            <pc:sldMk cId="2526934638" sldId="256"/>
            <ac:spMk id="6" creationId="{019EA4BD-CE55-8E91-CA1A-140421CB2AF6}"/>
          </ac:spMkLst>
        </pc:spChg>
        <pc:spChg chg="add mod ord">
          <ac:chgData name="Samuel Sacher" userId="135fba162d0ed022" providerId="LiveId" clId="{4EB08DFE-9023-4788-BDEC-5F9A5904208A}" dt="2024-10-20T13:40:06.637" v="3517" actId="20577"/>
          <ac:spMkLst>
            <pc:docMk/>
            <pc:sldMk cId="2526934638" sldId="256"/>
            <ac:spMk id="7" creationId="{F880E9DB-17B7-43BB-E5DA-9F60127D8ABF}"/>
          </ac:spMkLst>
        </pc:spChg>
        <pc:spChg chg="add mod ord">
          <ac:chgData name="Samuel Sacher" userId="135fba162d0ed022" providerId="LiveId" clId="{4EB08DFE-9023-4788-BDEC-5F9A5904208A}" dt="2024-10-20T14:00:33.065" v="4328" actId="403"/>
          <ac:spMkLst>
            <pc:docMk/>
            <pc:sldMk cId="2526934638" sldId="256"/>
            <ac:spMk id="8" creationId="{8CD884DB-0F10-B7D0-B09E-94F243FE631B}"/>
          </ac:spMkLst>
        </pc:spChg>
        <pc:spChg chg="add mod ord">
          <ac:chgData name="Samuel Sacher" userId="135fba162d0ed022" providerId="LiveId" clId="{4EB08DFE-9023-4788-BDEC-5F9A5904208A}" dt="2024-10-20T13:04:39.189" v="997" actId="20577"/>
          <ac:spMkLst>
            <pc:docMk/>
            <pc:sldMk cId="2526934638" sldId="256"/>
            <ac:spMk id="9" creationId="{57DA802F-5921-44C1-C43D-539E61135BF8}"/>
          </ac:spMkLst>
        </pc:spChg>
      </pc:sldChg>
      <pc:sldChg chg="modSp new del mod ord">
        <pc:chgData name="Samuel Sacher" userId="135fba162d0ed022" providerId="LiveId" clId="{4EB08DFE-9023-4788-BDEC-5F9A5904208A}" dt="2024-10-20T13:15:58.721" v="1891" actId="47"/>
        <pc:sldMkLst>
          <pc:docMk/>
          <pc:sldMk cId="931507939" sldId="257"/>
        </pc:sldMkLst>
        <pc:spChg chg="mod">
          <ac:chgData name="Samuel Sacher" userId="135fba162d0ed022" providerId="LiveId" clId="{4EB08DFE-9023-4788-BDEC-5F9A5904208A}" dt="2024-10-20T11:03:16.482" v="40" actId="20577"/>
          <ac:spMkLst>
            <pc:docMk/>
            <pc:sldMk cId="931507939" sldId="257"/>
            <ac:spMk id="2" creationId="{25D9A002-0662-AE64-68C4-FA8D40E5CF1F}"/>
          </ac:spMkLst>
        </pc:spChg>
      </pc:sldChg>
      <pc:sldChg chg="addSp delSp modSp new mod">
        <pc:chgData name="Samuel Sacher" userId="135fba162d0ed022" providerId="LiveId" clId="{4EB08DFE-9023-4788-BDEC-5F9A5904208A}" dt="2024-10-20T14:00:01.276" v="4293" actId="20577"/>
        <pc:sldMkLst>
          <pc:docMk/>
          <pc:sldMk cId="3710011274" sldId="258"/>
        </pc:sldMkLst>
        <pc:spChg chg="mod">
          <ac:chgData name="Samuel Sacher" userId="135fba162d0ed022" providerId="LiveId" clId="{4EB08DFE-9023-4788-BDEC-5F9A5904208A}" dt="2024-10-20T14:00:01.276" v="4293" actId="20577"/>
          <ac:spMkLst>
            <pc:docMk/>
            <pc:sldMk cId="3710011274" sldId="258"/>
            <ac:spMk id="2" creationId="{A37E494E-36A2-170B-84C6-05488425A818}"/>
          </ac:spMkLst>
        </pc:spChg>
        <pc:spChg chg="del">
          <ac:chgData name="Samuel Sacher" userId="135fba162d0ed022" providerId="LiveId" clId="{4EB08DFE-9023-4788-BDEC-5F9A5904208A}" dt="2024-10-20T11:03:23.978" v="45" actId="478"/>
          <ac:spMkLst>
            <pc:docMk/>
            <pc:sldMk cId="3710011274" sldId="258"/>
            <ac:spMk id="3" creationId="{C11220CA-1EFA-CE87-AD3B-D602BF2DDB22}"/>
          </ac:spMkLst>
        </pc:spChg>
        <pc:spChg chg="del">
          <ac:chgData name="Samuel Sacher" userId="135fba162d0ed022" providerId="LiveId" clId="{4EB08DFE-9023-4788-BDEC-5F9A5904208A}" dt="2024-10-20T11:03:25.590" v="46" actId="478"/>
          <ac:spMkLst>
            <pc:docMk/>
            <pc:sldMk cId="3710011274" sldId="258"/>
            <ac:spMk id="4" creationId="{F8778705-C0F2-23C0-8246-A6ACBBECAF08}"/>
          </ac:spMkLst>
        </pc:spChg>
        <pc:spChg chg="add mod">
          <ac:chgData name="Samuel Sacher" userId="135fba162d0ed022" providerId="LiveId" clId="{4EB08DFE-9023-4788-BDEC-5F9A5904208A}" dt="2024-10-20T13:20:47.838" v="1919" actId="14100"/>
          <ac:spMkLst>
            <pc:docMk/>
            <pc:sldMk cId="3710011274" sldId="258"/>
            <ac:spMk id="8" creationId="{C02C73D5-DF0A-ABB7-4988-6855BEF460B0}"/>
          </ac:spMkLst>
        </pc:spChg>
        <pc:picChg chg="add mod">
          <ac:chgData name="Samuel Sacher" userId="135fba162d0ed022" providerId="LiveId" clId="{4EB08DFE-9023-4788-BDEC-5F9A5904208A}" dt="2024-10-20T13:20:42.945" v="1917" actId="14826"/>
          <ac:picMkLst>
            <pc:docMk/>
            <pc:sldMk cId="3710011274" sldId="258"/>
            <ac:picMk id="7" creationId="{4053F3BC-694F-1940-08C1-7DAE6026CE1E}"/>
          </ac:picMkLst>
        </pc:picChg>
      </pc:sldChg>
      <pc:sldChg chg="addSp delSp modSp new del mod">
        <pc:chgData name="Samuel Sacher" userId="135fba162d0ed022" providerId="LiveId" clId="{4EB08DFE-9023-4788-BDEC-5F9A5904208A}" dt="2024-10-20T13:22:27.491" v="1933" actId="47"/>
        <pc:sldMkLst>
          <pc:docMk/>
          <pc:sldMk cId="1195162097" sldId="259"/>
        </pc:sldMkLst>
        <pc:spChg chg="mod">
          <ac:chgData name="Samuel Sacher" userId="135fba162d0ed022" providerId="LiveId" clId="{4EB08DFE-9023-4788-BDEC-5F9A5904208A}" dt="2024-10-20T11:05:07.991" v="55" actId="20577"/>
          <ac:spMkLst>
            <pc:docMk/>
            <pc:sldMk cId="1195162097" sldId="259"/>
            <ac:spMk id="2" creationId="{5FC78E86-11C7-E74D-1144-D3F3C39054AC}"/>
          </ac:spMkLst>
        </pc:spChg>
        <pc:spChg chg="del">
          <ac:chgData name="Samuel Sacher" userId="135fba162d0ed022" providerId="LiveId" clId="{4EB08DFE-9023-4788-BDEC-5F9A5904208A}" dt="2024-10-20T11:05:10.531" v="56" actId="478"/>
          <ac:spMkLst>
            <pc:docMk/>
            <pc:sldMk cId="1195162097" sldId="259"/>
            <ac:spMk id="3" creationId="{AD368CC1-361C-D7B1-D6B1-E6A7ABE34CBC}"/>
          </ac:spMkLst>
        </pc:spChg>
        <pc:spChg chg="del">
          <ac:chgData name="Samuel Sacher" userId="135fba162d0ed022" providerId="LiveId" clId="{4EB08DFE-9023-4788-BDEC-5F9A5904208A}" dt="2024-10-20T11:05:11.593" v="57" actId="478"/>
          <ac:spMkLst>
            <pc:docMk/>
            <pc:sldMk cId="1195162097" sldId="259"/>
            <ac:spMk id="4" creationId="{F76CE49B-4CB3-9D91-E8A6-1233E7993FC2}"/>
          </ac:spMkLst>
        </pc:spChg>
        <pc:spChg chg="add mod">
          <ac:chgData name="Samuel Sacher" userId="135fba162d0ed022" providerId="LiveId" clId="{4EB08DFE-9023-4788-BDEC-5F9A5904208A}" dt="2024-10-20T13:21:27.604" v="1927" actId="1076"/>
          <ac:spMkLst>
            <pc:docMk/>
            <pc:sldMk cId="1195162097" sldId="259"/>
            <ac:spMk id="8" creationId="{7F4CA3A3-5689-A493-1AAF-965CAE430D9F}"/>
          </ac:spMkLst>
        </pc:spChg>
        <pc:spChg chg="add mod">
          <ac:chgData name="Samuel Sacher" userId="135fba162d0ed022" providerId="LiveId" clId="{4EB08DFE-9023-4788-BDEC-5F9A5904208A}" dt="2024-10-20T13:21:42.358" v="1932" actId="14100"/>
          <ac:spMkLst>
            <pc:docMk/>
            <pc:sldMk cId="1195162097" sldId="259"/>
            <ac:spMk id="9" creationId="{D078B568-0732-AD4E-360E-928951E266D6}"/>
          </ac:spMkLst>
        </pc:spChg>
        <pc:picChg chg="add mod">
          <ac:chgData name="Samuel Sacher" userId="135fba162d0ed022" providerId="LiveId" clId="{4EB08DFE-9023-4788-BDEC-5F9A5904208A}" dt="2024-10-20T13:21:18.553" v="1923" actId="14100"/>
          <ac:picMkLst>
            <pc:docMk/>
            <pc:sldMk cId="1195162097" sldId="259"/>
            <ac:picMk id="7" creationId="{D600A964-12C1-E26A-6B7E-BA4A29222906}"/>
          </ac:picMkLst>
        </pc:picChg>
      </pc:sldChg>
      <pc:sldChg chg="delSp add del mod">
        <pc:chgData name="Samuel Sacher" userId="135fba162d0ed022" providerId="LiveId" clId="{4EB08DFE-9023-4788-BDEC-5F9A5904208A}" dt="2024-10-20T13:22:37.577" v="1934" actId="47"/>
        <pc:sldMkLst>
          <pc:docMk/>
          <pc:sldMk cId="3562018036" sldId="260"/>
        </pc:sldMkLst>
        <pc:spChg chg="del">
          <ac:chgData name="Samuel Sacher" userId="135fba162d0ed022" providerId="LiveId" clId="{4EB08DFE-9023-4788-BDEC-5F9A5904208A}" dt="2024-10-20T11:06:14.337" v="82" actId="478"/>
          <ac:spMkLst>
            <pc:docMk/>
            <pc:sldMk cId="3562018036" sldId="260"/>
            <ac:spMk id="9" creationId="{D078B568-0732-AD4E-360E-928951E266D6}"/>
          </ac:spMkLst>
        </pc:spChg>
      </pc:sldChg>
      <pc:sldChg chg="addSp delSp modSp new mod">
        <pc:chgData name="Samuel Sacher" userId="135fba162d0ed022" providerId="LiveId" clId="{4EB08DFE-9023-4788-BDEC-5F9A5904208A}" dt="2024-10-20T14:00:14.159" v="4310" actId="20577"/>
        <pc:sldMkLst>
          <pc:docMk/>
          <pc:sldMk cId="630454624" sldId="261"/>
        </pc:sldMkLst>
        <pc:spChg chg="mod">
          <ac:chgData name="Samuel Sacher" userId="135fba162d0ed022" providerId="LiveId" clId="{4EB08DFE-9023-4788-BDEC-5F9A5904208A}" dt="2024-10-20T14:00:14.159" v="4310" actId="20577"/>
          <ac:spMkLst>
            <pc:docMk/>
            <pc:sldMk cId="630454624" sldId="261"/>
            <ac:spMk id="2" creationId="{AB93FBAE-BADC-7817-4392-6719C373AF3D}"/>
          </ac:spMkLst>
        </pc:spChg>
        <pc:spChg chg="del">
          <ac:chgData name="Samuel Sacher" userId="135fba162d0ed022" providerId="LiveId" clId="{4EB08DFE-9023-4788-BDEC-5F9A5904208A}" dt="2024-10-20T11:06:32.566" v="85" actId="478"/>
          <ac:spMkLst>
            <pc:docMk/>
            <pc:sldMk cId="630454624" sldId="261"/>
            <ac:spMk id="3" creationId="{292DBC58-5863-0C04-3D74-03F40BF94A39}"/>
          </ac:spMkLst>
        </pc:spChg>
        <pc:spChg chg="del">
          <ac:chgData name="Samuel Sacher" userId="135fba162d0ed022" providerId="LiveId" clId="{4EB08DFE-9023-4788-BDEC-5F9A5904208A}" dt="2024-10-20T11:06:31.047" v="84" actId="478"/>
          <ac:spMkLst>
            <pc:docMk/>
            <pc:sldMk cId="630454624" sldId="261"/>
            <ac:spMk id="4" creationId="{97DE1A4C-91C9-7981-AD8D-3230DB31B611}"/>
          </ac:spMkLst>
        </pc:spChg>
        <pc:picChg chg="add mod">
          <ac:chgData name="Samuel Sacher" userId="135fba162d0ed022" providerId="LiveId" clId="{4EB08DFE-9023-4788-BDEC-5F9A5904208A}" dt="2024-10-20T13:23:00.116" v="1937" actId="1076"/>
          <ac:picMkLst>
            <pc:docMk/>
            <pc:sldMk cId="630454624" sldId="261"/>
            <ac:picMk id="7" creationId="{8C195B71-E45D-3C36-4E1D-65E3920366D9}"/>
          </ac:picMkLst>
        </pc:picChg>
      </pc:sldChg>
      <pc:sldChg chg="delSp modSp new mod">
        <pc:chgData name="Samuel Sacher" userId="135fba162d0ed022" providerId="LiveId" clId="{4EB08DFE-9023-4788-BDEC-5F9A5904208A}" dt="2024-10-20T14:02:43.447" v="4335" actId="403"/>
        <pc:sldMkLst>
          <pc:docMk/>
          <pc:sldMk cId="3411129921" sldId="262"/>
        </pc:sldMkLst>
        <pc:spChg chg="mod">
          <ac:chgData name="Samuel Sacher" userId="135fba162d0ed022" providerId="LiveId" clId="{4EB08DFE-9023-4788-BDEC-5F9A5904208A}" dt="2024-10-20T14:00:23.780" v="4327" actId="20577"/>
          <ac:spMkLst>
            <pc:docMk/>
            <pc:sldMk cId="3411129921" sldId="262"/>
            <ac:spMk id="2" creationId="{5A7D52AF-79FB-21E2-91DD-839C2A35935F}"/>
          </ac:spMkLst>
        </pc:spChg>
        <pc:spChg chg="del">
          <ac:chgData name="Samuel Sacher" userId="135fba162d0ed022" providerId="LiveId" clId="{4EB08DFE-9023-4788-BDEC-5F9A5904208A}" dt="2024-10-20T11:06:52.454" v="104" actId="478"/>
          <ac:spMkLst>
            <pc:docMk/>
            <pc:sldMk cId="3411129921" sldId="262"/>
            <ac:spMk id="3" creationId="{B9AE228F-D408-C698-A998-5102B9B73291}"/>
          </ac:spMkLst>
        </pc:spChg>
        <pc:spChg chg="mod">
          <ac:chgData name="Samuel Sacher" userId="135fba162d0ed022" providerId="LiveId" clId="{4EB08DFE-9023-4788-BDEC-5F9A5904208A}" dt="2024-10-20T14:02:43.447" v="4335" actId="403"/>
          <ac:spMkLst>
            <pc:docMk/>
            <pc:sldMk cId="3411129921" sldId="262"/>
            <ac:spMk id="4" creationId="{6E979118-B834-BAD7-8B12-08EBD226659C}"/>
          </ac:spMkLst>
        </pc:spChg>
      </pc:sldChg>
      <pc:sldChg chg="addSp delSp modSp add mod ord">
        <pc:chgData name="Samuel Sacher" userId="135fba162d0ed022" providerId="LiveId" clId="{4EB08DFE-9023-4788-BDEC-5F9A5904208A}" dt="2024-10-20T14:08:32.108" v="4412" actId="20577"/>
        <pc:sldMkLst>
          <pc:docMk/>
          <pc:sldMk cId="2424444982" sldId="263"/>
        </pc:sldMkLst>
        <pc:spChg chg="add del mod">
          <ac:chgData name="Samuel Sacher" userId="135fba162d0ed022" providerId="LiveId" clId="{4EB08DFE-9023-4788-BDEC-5F9A5904208A}" dt="2024-10-20T13:23:38.972" v="1955" actId="478"/>
          <ac:spMkLst>
            <pc:docMk/>
            <pc:sldMk cId="2424444982" sldId="263"/>
            <ac:spMk id="3" creationId="{55D40DA5-B286-4883-230D-914ECEFC92F4}"/>
          </ac:spMkLst>
        </pc:spChg>
        <pc:spChg chg="add mod">
          <ac:chgData name="Samuel Sacher" userId="135fba162d0ed022" providerId="LiveId" clId="{4EB08DFE-9023-4788-BDEC-5F9A5904208A}" dt="2024-10-20T14:05:00.913" v="4336" actId="255"/>
          <ac:spMkLst>
            <pc:docMk/>
            <pc:sldMk cId="2424444982" sldId="263"/>
            <ac:spMk id="5" creationId="{B7F62563-3BB0-BEE3-F4EF-A2160AC24FBF}"/>
          </ac:spMkLst>
        </pc:spChg>
        <pc:spChg chg="mod">
          <ac:chgData name="Samuel Sacher" userId="135fba162d0ed022" providerId="LiveId" clId="{4EB08DFE-9023-4788-BDEC-5F9A5904208A}" dt="2024-10-20T14:08:32.108" v="4412" actId="20577"/>
          <ac:spMkLst>
            <pc:docMk/>
            <pc:sldMk cId="2424444982" sldId="263"/>
            <ac:spMk id="7" creationId="{F880E9DB-17B7-43BB-E5DA-9F60127D8ABF}"/>
          </ac:spMkLst>
        </pc:spChg>
        <pc:spChg chg="del">
          <ac:chgData name="Samuel Sacher" userId="135fba162d0ed022" providerId="LiveId" clId="{4EB08DFE-9023-4788-BDEC-5F9A5904208A}" dt="2024-10-20T13:23:40.288" v="1956" actId="478"/>
          <ac:spMkLst>
            <pc:docMk/>
            <pc:sldMk cId="2424444982" sldId="263"/>
            <ac:spMk id="8" creationId="{8CD884DB-0F10-B7D0-B09E-94F243FE631B}"/>
          </ac:spMkLst>
        </pc:spChg>
        <pc:spChg chg="del">
          <ac:chgData name="Samuel Sacher" userId="135fba162d0ed022" providerId="LiveId" clId="{4EB08DFE-9023-4788-BDEC-5F9A5904208A}" dt="2024-10-20T13:23:36.222" v="1954" actId="478"/>
          <ac:spMkLst>
            <pc:docMk/>
            <pc:sldMk cId="2424444982" sldId="263"/>
            <ac:spMk id="9" creationId="{57DA802F-5921-44C1-C43D-539E61135BF8}"/>
          </ac:spMkLst>
        </pc:spChg>
        <pc:spChg chg="add mod">
          <ac:chgData name="Samuel Sacher" userId="135fba162d0ed022" providerId="LiveId" clId="{4EB08DFE-9023-4788-BDEC-5F9A5904208A}" dt="2024-10-20T13:25:36.972" v="2127" actId="20577"/>
          <ac:spMkLst>
            <pc:docMk/>
            <pc:sldMk cId="2424444982" sldId="263"/>
            <ac:spMk id="10" creationId="{2A7479D9-C836-4216-2778-4E36D2E4D128}"/>
          </ac:spMkLst>
        </pc:spChg>
      </pc:sldChg>
      <pc:sldChg chg="new del">
        <pc:chgData name="Samuel Sacher" userId="135fba162d0ed022" providerId="LiveId" clId="{4EB08DFE-9023-4788-BDEC-5F9A5904208A}" dt="2024-10-20T13:23:11.620" v="1939" actId="2696"/>
        <pc:sldMkLst>
          <pc:docMk/>
          <pc:sldMk cId="3930643269" sldId="263"/>
        </pc:sldMkLst>
      </pc:sldChg>
      <pc:sldChg chg="modSp add mod">
        <pc:chgData name="Samuel Sacher" userId="135fba162d0ed022" providerId="LiveId" clId="{4EB08DFE-9023-4788-BDEC-5F9A5904208A}" dt="2024-10-20T14:08:35.072" v="4414" actId="20577"/>
        <pc:sldMkLst>
          <pc:docMk/>
          <pc:sldMk cId="495592349" sldId="264"/>
        </pc:sldMkLst>
        <pc:spChg chg="mod">
          <ac:chgData name="Samuel Sacher" userId="135fba162d0ed022" providerId="LiveId" clId="{4EB08DFE-9023-4788-BDEC-5F9A5904208A}" dt="2024-10-20T14:01:10.415" v="4332" actId="255"/>
          <ac:spMkLst>
            <pc:docMk/>
            <pc:sldMk cId="495592349" sldId="264"/>
            <ac:spMk id="5" creationId="{B7F62563-3BB0-BEE3-F4EF-A2160AC24FBF}"/>
          </ac:spMkLst>
        </pc:spChg>
        <pc:spChg chg="mod">
          <ac:chgData name="Samuel Sacher" userId="135fba162d0ed022" providerId="LiveId" clId="{4EB08DFE-9023-4788-BDEC-5F9A5904208A}" dt="2024-10-20T14:08:35.072" v="4414" actId="20577"/>
          <ac:spMkLst>
            <pc:docMk/>
            <pc:sldMk cId="495592349" sldId="264"/>
            <ac:spMk id="7" creationId="{F880E9DB-17B7-43BB-E5DA-9F60127D8ABF}"/>
          </ac:spMkLst>
        </pc:spChg>
      </pc:sldChg>
      <pc:sldChg chg="addSp delSp modSp new mod">
        <pc:chgData name="Samuel Sacher" userId="135fba162d0ed022" providerId="LiveId" clId="{4EB08DFE-9023-4788-BDEC-5F9A5904208A}" dt="2024-10-20T14:09:25.993" v="4415" actId="1076"/>
        <pc:sldMkLst>
          <pc:docMk/>
          <pc:sldMk cId="2119524749" sldId="265"/>
        </pc:sldMkLst>
        <pc:spChg chg="mod">
          <ac:chgData name="Samuel Sacher" userId="135fba162d0ed022" providerId="LiveId" clId="{4EB08DFE-9023-4788-BDEC-5F9A5904208A}" dt="2024-10-20T13:39:42.037" v="3488" actId="20577"/>
          <ac:spMkLst>
            <pc:docMk/>
            <pc:sldMk cId="2119524749" sldId="265"/>
            <ac:spMk id="2" creationId="{0B6AC0FD-79C4-C4EF-6BE5-9A30D086B736}"/>
          </ac:spMkLst>
        </pc:spChg>
        <pc:spChg chg="del">
          <ac:chgData name="Samuel Sacher" userId="135fba162d0ed022" providerId="LiveId" clId="{4EB08DFE-9023-4788-BDEC-5F9A5904208A}" dt="2024-10-20T13:40:27.677" v="3518" actId="478"/>
          <ac:spMkLst>
            <pc:docMk/>
            <pc:sldMk cId="2119524749" sldId="265"/>
            <ac:spMk id="3" creationId="{8A8844E1-4BCC-0202-D8F5-59E5BB764623}"/>
          </ac:spMkLst>
        </pc:spChg>
        <pc:spChg chg="del">
          <ac:chgData name="Samuel Sacher" userId="135fba162d0ed022" providerId="LiveId" clId="{4EB08DFE-9023-4788-BDEC-5F9A5904208A}" dt="2024-10-20T13:40:29.743" v="3519" actId="478"/>
          <ac:spMkLst>
            <pc:docMk/>
            <pc:sldMk cId="2119524749" sldId="265"/>
            <ac:spMk id="4" creationId="{DD0CF27E-8881-62D8-314E-133516A11586}"/>
          </ac:spMkLst>
        </pc:spChg>
        <pc:spChg chg="add mod">
          <ac:chgData name="Samuel Sacher" userId="135fba162d0ed022" providerId="LiveId" clId="{4EB08DFE-9023-4788-BDEC-5F9A5904208A}" dt="2024-10-20T13:44:21.587" v="3520"/>
          <ac:spMkLst>
            <pc:docMk/>
            <pc:sldMk cId="2119524749" sldId="265"/>
            <ac:spMk id="6" creationId="{47E24260-2A18-C21F-1F63-A47937959E17}"/>
          </ac:spMkLst>
        </pc:spChg>
        <pc:spChg chg="add mod">
          <ac:chgData name="Samuel Sacher" userId="135fba162d0ed022" providerId="LiveId" clId="{4EB08DFE-9023-4788-BDEC-5F9A5904208A}" dt="2024-10-20T14:01:14.630" v="4333" actId="113"/>
          <ac:spMkLst>
            <pc:docMk/>
            <pc:sldMk cId="2119524749" sldId="265"/>
            <ac:spMk id="7" creationId="{0F33B2F1-F4D6-B070-D500-54182C27868F}"/>
          </ac:spMkLst>
        </pc:spChg>
        <pc:spChg chg="add mod">
          <ac:chgData name="Samuel Sacher" userId="135fba162d0ed022" providerId="LiveId" clId="{4EB08DFE-9023-4788-BDEC-5F9A5904208A}" dt="2024-10-20T14:01:16.319" v="4334" actId="113"/>
          <ac:spMkLst>
            <pc:docMk/>
            <pc:sldMk cId="2119524749" sldId="265"/>
            <ac:spMk id="8" creationId="{0EDDE21F-5205-950A-D32C-44543799A2C1}"/>
          </ac:spMkLst>
        </pc:spChg>
        <pc:spChg chg="add mod">
          <ac:chgData name="Samuel Sacher" userId="135fba162d0ed022" providerId="LiveId" clId="{4EB08DFE-9023-4788-BDEC-5F9A5904208A}" dt="2024-10-20T13:57:15.743" v="4093" actId="5793"/>
          <ac:spMkLst>
            <pc:docMk/>
            <pc:sldMk cId="2119524749" sldId="265"/>
            <ac:spMk id="9" creationId="{BC4BF894-3481-23E7-5FE3-3C1FE3A62E80}"/>
          </ac:spMkLst>
        </pc:spChg>
        <pc:spChg chg="add mod">
          <ac:chgData name="Samuel Sacher" userId="135fba162d0ed022" providerId="LiveId" clId="{4EB08DFE-9023-4788-BDEC-5F9A5904208A}" dt="2024-10-20T14:09:25.993" v="4415" actId="1076"/>
          <ac:spMkLst>
            <pc:docMk/>
            <pc:sldMk cId="2119524749" sldId="265"/>
            <ac:spMk id="10" creationId="{EBA5F641-B125-6AC1-7BB8-C9D9F5371EBB}"/>
          </ac:spMkLst>
        </pc:spChg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899961691" sldId="282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329746698" sldId="283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117695413" sldId="293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143583206" sldId="297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970006586" sldId="299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308244360" sldId="300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840188424" sldId="301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806358769" sldId="302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620638693" sldId="303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111198248" sldId="306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825761610" sldId="307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742601270" sldId="308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073687177" sldId="309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328651307" sldId="310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788342169" sldId="312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966716846" sldId="313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722562442" sldId="314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125133293" sldId="316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544904565" sldId="317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579000860" sldId="318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456704570" sldId="319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416724363" sldId="320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934613459" sldId="321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974831519" sldId="322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429172480" sldId="323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551073" sldId="324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723851151" sldId="325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666667628" sldId="326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579650478" sldId="327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234986643" sldId="329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45468124" sldId="331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291994012" sldId="332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352651905" sldId="333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570733922" sldId="334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1537890301" sldId="336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732376437" sldId="337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2574886893" sldId="338"/>
        </pc:sldMkLst>
      </pc:sldChg>
      <pc:sldChg chg="del">
        <pc:chgData name="Samuel Sacher" userId="135fba162d0ed022" providerId="LiveId" clId="{4EB08DFE-9023-4788-BDEC-5F9A5904208A}" dt="2024-10-20T11:02:39.773" v="0" actId="47"/>
        <pc:sldMkLst>
          <pc:docMk/>
          <pc:sldMk cId="3941154823" sldId="339"/>
        </pc:sldMkLst>
      </pc:sldChg>
      <pc:sldMasterChg chg="del delSldLayout">
        <pc:chgData name="Samuel Sacher" userId="135fba162d0ed022" providerId="LiveId" clId="{4EB08DFE-9023-4788-BDEC-5F9A5904208A}" dt="2024-10-20T11:02:39.773" v="0" actId="47"/>
        <pc:sldMasterMkLst>
          <pc:docMk/>
          <pc:sldMasterMk cId="946163275" sldId="2147483648"/>
        </pc:sldMasterMkLst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334038435" sldId="2147483649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734501631" sldId="2147483650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505855276" sldId="2147483654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139767039" sldId="2147483655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2654388017" sldId="2147483656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974837237" sldId="2147483657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350103997" sldId="2147483658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2509955754" sldId="2147483659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987784647" sldId="2147483660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2218115592" sldId="2147483662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4094738917" sldId="2147483663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3189010068" sldId="2147483664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2347197990" sldId="2147483665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227779189" sldId="2147483666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2280088827" sldId="2147483667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357439784" sldId="2147483668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863468265" sldId="2147483669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3872000532" sldId="2147483670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302147249" sldId="2147483671"/>
          </pc:sldLayoutMkLst>
        </pc:sldLayoutChg>
        <pc:sldLayoutChg chg="del">
          <pc:chgData name="Samuel Sacher" userId="135fba162d0ed022" providerId="LiveId" clId="{4EB08DFE-9023-4788-BDEC-5F9A5904208A}" dt="2024-10-20T11:02:39.773" v="0" actId="47"/>
          <pc:sldLayoutMkLst>
            <pc:docMk/>
            <pc:sldMasterMk cId="946163275" sldId="2147483648"/>
            <pc:sldLayoutMk cId="153779689" sldId="2147483672"/>
          </pc:sldLayoutMkLst>
        </pc:sldLayoutChg>
      </pc:sldMasterChg>
      <pc:sldMasterChg chg="modSp mod">
        <pc:chgData name="Samuel Sacher" userId="135fba162d0ed022" providerId="LiveId" clId="{4EB08DFE-9023-4788-BDEC-5F9A5904208A}" dt="2024-10-20T14:06:40.841" v="4410" actId="14100"/>
        <pc:sldMasterMkLst>
          <pc:docMk/>
          <pc:sldMasterMk cId="1872376889" sldId="2147483673"/>
        </pc:sldMasterMkLst>
        <pc:spChg chg="mod">
          <ac:chgData name="Samuel Sacher" userId="135fba162d0ed022" providerId="LiveId" clId="{4EB08DFE-9023-4788-BDEC-5F9A5904208A}" dt="2024-10-20T14:06:40.841" v="4410" actId="14100"/>
          <ac:spMkLst>
            <pc:docMk/>
            <pc:sldMasterMk cId="1872376889" sldId="2147483673"/>
            <ac:spMk id="4" creationId="{34FDC6F9-37F9-4E25-AECA-D307B8421C73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06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72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92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92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827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783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2730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0296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2289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50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083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89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670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064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09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37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12122726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412941" y="6346108"/>
            <a:ext cx="1879721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Datenbanken</a:t>
            </a:r>
            <a:r>
              <a:rPr lang="en-GB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	</a:t>
            </a:r>
          </a:p>
          <a:p>
            <a:pPr algn="r" rtl="0">
              <a:lnSpc>
                <a:spcPts val="1400"/>
              </a:lnSpc>
            </a:pPr>
            <a:r>
              <a:rPr lang="en-GB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Homework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6059"/>
            <a:ext cx="12192000" cy="69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-5870"/>
            <a:ext cx="12192000" cy="69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37472-D442-D800-D802-814588F8C989}"/>
              </a:ext>
            </a:extLst>
          </p:cNvPr>
          <p:cNvSpPr/>
          <p:nvPr userDrawn="1"/>
        </p:nvSpPr>
        <p:spPr>
          <a:xfrm rot="5400000">
            <a:off x="8751904" y="3410284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237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80E9DB-17B7-43BB-E5DA-9F60127D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1 - </a:t>
            </a:r>
            <a:r>
              <a:rPr lang="en-GB" dirty="0" err="1"/>
              <a:t>Anforderungen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A802F-5921-44C1-C43D-539E61135B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 err="1"/>
              <a:t>Abgeleitet</a:t>
            </a:r>
            <a:r>
              <a:rPr lang="en-GB" dirty="0"/>
              <a:t> von bundeswahlleiter.de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884DB-0F10-B7D0-B09E-94F243FE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Anzeigen der Erst &amp; Zweitstimmenverteilung pro Partei pro Wahl in</a:t>
            </a:r>
          </a:p>
          <a:p>
            <a:pPr lvl="1"/>
            <a:r>
              <a:rPr lang="de-DE" sz="1800" dirty="0"/>
              <a:t>Wahlkreisen</a:t>
            </a:r>
          </a:p>
          <a:p>
            <a:pPr lvl="1"/>
            <a:r>
              <a:rPr lang="de-DE" sz="1800" dirty="0"/>
              <a:t>Bundesländern</a:t>
            </a:r>
          </a:p>
          <a:p>
            <a:pPr lvl="1"/>
            <a:r>
              <a:rPr lang="de-DE" sz="1800" dirty="0"/>
              <a:t>Gesamt (Bundesgebiet)</a:t>
            </a:r>
          </a:p>
          <a:p>
            <a:r>
              <a:rPr lang="de-DE" sz="2000" dirty="0"/>
              <a:t>Anzeigen der Sitzverteilung im Endergebnis</a:t>
            </a:r>
          </a:p>
          <a:p>
            <a:r>
              <a:rPr lang="de-DE" sz="2000" dirty="0"/>
              <a:t>Anzeigen aller gewählter Kandidaten inkl. Partei und ob Liste oder Direkt im Endergebnis</a:t>
            </a:r>
          </a:p>
          <a:p>
            <a:r>
              <a:rPr lang="de-DE" sz="2000" dirty="0"/>
              <a:t>Anzeige gewählter Direktkandidaten in</a:t>
            </a:r>
          </a:p>
          <a:p>
            <a:pPr lvl="1"/>
            <a:r>
              <a:rPr lang="de-DE" sz="1800" dirty="0"/>
              <a:t>Wahlkreisen</a:t>
            </a:r>
          </a:p>
          <a:p>
            <a:pPr lvl="1"/>
            <a:r>
              <a:rPr lang="de-DE" sz="1800" dirty="0"/>
              <a:t>Bundesländern</a:t>
            </a:r>
          </a:p>
          <a:p>
            <a:pPr lvl="1"/>
            <a:r>
              <a:rPr lang="de-DE" sz="1800" dirty="0"/>
              <a:t>Gesamt (Bundesgebiet)</a:t>
            </a:r>
          </a:p>
          <a:p>
            <a:r>
              <a:rPr lang="de-DE" sz="2000" dirty="0"/>
              <a:t>[Anzeigen Einwohner, Wahlberechtigte, Wahlbeteiligung pro Gebiet]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A4BD-CE55-8E91-CA1A-140421CB2AF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2693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80E9DB-17B7-43BB-E5DA-9F60127D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1 -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A4BD-CE55-8E91-CA1A-140421CB2AF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2</a:t>
            </a:fld>
            <a:endParaRPr lang="en-GB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F62563-3BB0-BEE3-F4EF-A2160AC2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368000"/>
            <a:ext cx="9198116" cy="4679250"/>
          </a:xfrm>
        </p:spPr>
        <p:txBody>
          <a:bodyPr/>
          <a:lstStyle/>
          <a:p>
            <a:r>
              <a:rPr lang="de-DE" sz="2000" dirty="0"/>
              <a:t>“Region” – Anzeigen Einwohner etc.</a:t>
            </a:r>
          </a:p>
          <a:p>
            <a:pPr lvl="1"/>
            <a:r>
              <a:rPr lang="de-DE" sz="1800" dirty="0"/>
              <a:t>Bund</a:t>
            </a:r>
          </a:p>
          <a:p>
            <a:pPr lvl="1"/>
            <a:r>
              <a:rPr lang="de-DE" sz="1800" dirty="0"/>
              <a:t>Bundesländer</a:t>
            </a:r>
          </a:p>
          <a:p>
            <a:pPr lvl="1"/>
            <a:r>
              <a:rPr lang="de-DE" sz="1800" dirty="0"/>
              <a:t>Wahlkreise</a:t>
            </a:r>
          </a:p>
          <a:p>
            <a:pPr lvl="1"/>
            <a:r>
              <a:rPr lang="de-DE" sz="1800" dirty="0"/>
              <a:t>[Gemeinden] – Erstmal nicht, weil Ergebnis nicht so fein analysiert werden muss</a:t>
            </a:r>
          </a:p>
          <a:p>
            <a:r>
              <a:rPr lang="de-DE" sz="2000" dirty="0"/>
              <a:t>Kandidat – Entweder in Partei über Landesliste oder als Direktkandidat (potenziell in Partei)</a:t>
            </a:r>
          </a:p>
          <a:p>
            <a:r>
              <a:rPr lang="de-DE" sz="2000" dirty="0"/>
              <a:t>Landesliste – Besteht aus Kandidaten einer Partei und gehört zu einem Bundesland =&gt; Nötig zur Berechnung des Endergebnisses</a:t>
            </a:r>
          </a:p>
          <a:p>
            <a:r>
              <a:rPr lang="de-DE" sz="2000" dirty="0"/>
              <a:t>Partei – Core-Entity für die Analyse</a:t>
            </a:r>
          </a:p>
          <a:p>
            <a:r>
              <a:rPr lang="de-DE" sz="2000" dirty="0"/>
              <a:t>Stimme - Besteht aus:</a:t>
            </a:r>
          </a:p>
          <a:p>
            <a:pPr lvl="1"/>
            <a:r>
              <a:rPr lang="de-DE" sz="1800" dirty="0"/>
              <a:t>Erststimme (für Landesliste)</a:t>
            </a:r>
          </a:p>
          <a:p>
            <a:pPr lvl="1"/>
            <a:r>
              <a:rPr lang="de-DE" sz="1800" dirty="0"/>
              <a:t>Zweitstimme (für Wahlkreiskandidaten)</a:t>
            </a:r>
          </a:p>
          <a:p>
            <a:pPr marL="266700" lvl="1" indent="0">
              <a:buNone/>
            </a:pPr>
            <a:endParaRPr lang="de-DE" sz="20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A7479D9-C836-4216-2778-4E36D2E4D1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936000"/>
            <a:ext cx="9198116" cy="360000"/>
          </a:xfrm>
        </p:spPr>
        <p:txBody>
          <a:bodyPr/>
          <a:lstStyle/>
          <a:p>
            <a:r>
              <a:rPr lang="en-GB" dirty="0"/>
              <a:t>Um </a:t>
            </a:r>
            <a:r>
              <a:rPr lang="en-GB" dirty="0" err="1"/>
              <a:t>abgeleitete</a:t>
            </a:r>
            <a:r>
              <a:rPr lang="en-GB" dirty="0"/>
              <a:t> </a:t>
            </a:r>
            <a:r>
              <a:rPr lang="en-GB" dirty="0" err="1"/>
              <a:t>Anforderungen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erfüllen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4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80E9DB-17B7-43BB-E5DA-9F60127D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1 -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A4BD-CE55-8E91-CA1A-140421CB2AF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3</a:t>
            </a:fld>
            <a:endParaRPr lang="en-GB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F62563-3BB0-BEE3-F4EF-A2160AC2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68000"/>
            <a:ext cx="10572261" cy="4679250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Unterscheidung zwischen dauerhaften und wahlabhängigen Objekten für Vergleichbarkeit. Dafür: Klasse „Bundestagswahl“. Davon abhängig sind:</a:t>
            </a:r>
          </a:p>
          <a:p>
            <a:r>
              <a:rPr lang="de-DE" dirty="0"/>
              <a:t>Stimme</a:t>
            </a:r>
          </a:p>
          <a:p>
            <a:r>
              <a:rPr lang="de-DE" dirty="0"/>
              <a:t>Kandidat</a:t>
            </a:r>
          </a:p>
          <a:p>
            <a:r>
              <a:rPr lang="de-DE" dirty="0"/>
              <a:t>Landesliste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Über mehrere Wahlen existieren:</a:t>
            </a:r>
          </a:p>
          <a:p>
            <a:r>
              <a:rPr lang="de-DE" dirty="0"/>
              <a:t>Regionen (vereinfacht angenommen auch Wahlkreise)</a:t>
            </a:r>
          </a:p>
          <a:p>
            <a:r>
              <a:rPr lang="de-DE" dirty="0"/>
              <a:t>Parteien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In der Analyse werden nun Wahlabhängige Objekte auf dauerhaften verglichen (z.B. Stimmenverteilung über die Zeit in einem Bundesland)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A7479D9-C836-4216-2778-4E36D2E4D1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936000"/>
            <a:ext cx="9198116" cy="360000"/>
          </a:xfrm>
        </p:spPr>
        <p:txBody>
          <a:bodyPr/>
          <a:lstStyle/>
          <a:p>
            <a:r>
              <a:rPr lang="en-GB" dirty="0"/>
              <a:t>Um </a:t>
            </a:r>
            <a:r>
              <a:rPr lang="en-GB" dirty="0" err="1"/>
              <a:t>abgeleitete</a:t>
            </a:r>
            <a:r>
              <a:rPr lang="en-GB" dirty="0"/>
              <a:t> </a:t>
            </a:r>
            <a:r>
              <a:rPr lang="en-GB" dirty="0" err="1"/>
              <a:t>Anforderungen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erfüllen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5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C0FD-79C4-C4EF-6BE5-9A30D086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2 - </a:t>
            </a:r>
            <a:r>
              <a:rPr lang="en-GB" dirty="0" err="1"/>
              <a:t>dbms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206E-9F24-D9B4-FE83-6F8F0FFC34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4</a:t>
            </a:fld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24260-2A18-C21F-1F63-A47937959E17}"/>
              </a:ext>
            </a:extLst>
          </p:cNvPr>
          <p:cNvSpPr/>
          <p:nvPr/>
        </p:nvSpPr>
        <p:spPr>
          <a:xfrm rot="5400000">
            <a:off x="4254405" y="5008786"/>
            <a:ext cx="3619498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B2F1-F4D6-B070-D500-54182C27868F}"/>
              </a:ext>
            </a:extLst>
          </p:cNvPr>
          <p:cNvSpPr txBox="1"/>
          <p:nvPr/>
        </p:nvSpPr>
        <p:spPr>
          <a:xfrm>
            <a:off x="2642251" y="2830772"/>
            <a:ext cx="104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Vorteile</a:t>
            </a:r>
            <a:endParaRPr lang="en-GB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DE21F-5205-950A-D32C-44543799A2C1}"/>
              </a:ext>
            </a:extLst>
          </p:cNvPr>
          <p:cNvSpPr txBox="1"/>
          <p:nvPr/>
        </p:nvSpPr>
        <p:spPr>
          <a:xfrm>
            <a:off x="8682489" y="283077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Nachteile</a:t>
            </a:r>
            <a:endParaRPr lang="en-GB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BF894-3481-23E7-5FE3-3C1FE3A62E80}"/>
              </a:ext>
            </a:extLst>
          </p:cNvPr>
          <p:cNvSpPr txBox="1"/>
          <p:nvPr/>
        </p:nvSpPr>
        <p:spPr>
          <a:xfrm>
            <a:off x="432000" y="3639553"/>
            <a:ext cx="5410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Integrität: z.B. Kandidat max. auf </a:t>
            </a:r>
            <a:r>
              <a:rPr lang="de-DE" b="1" dirty="0"/>
              <a:t>einer</a:t>
            </a:r>
            <a:r>
              <a:rPr lang="de-DE" dirty="0"/>
              <a:t> Landesliste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Synchronisation: In jedem Wahlkreis können Daten</a:t>
            </a:r>
            <a:br>
              <a:rPr lang="de-DE" dirty="0"/>
            </a:br>
            <a:r>
              <a:rPr lang="de-DE" dirty="0"/>
              <a:t>eingetragen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Skalierbarkeit: Potenziell viele Millionen abfragen in </a:t>
            </a:r>
            <a:br>
              <a:rPr lang="de-DE" dirty="0"/>
            </a:br>
            <a:r>
              <a:rPr lang="de-DE" dirty="0"/>
              <a:t>kurzer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Effiziente Analyse: Analyse kann über SQL</a:t>
            </a:r>
            <a:br>
              <a:rPr lang="de-DE" dirty="0"/>
            </a:br>
            <a:r>
              <a:rPr lang="de-DE" dirty="0"/>
              <a:t>feingranular durchgeführt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5F641-B125-6AC1-7BB8-C9D9F5371EBB}"/>
              </a:ext>
            </a:extLst>
          </p:cNvPr>
          <p:cNvSpPr txBox="1"/>
          <p:nvPr/>
        </p:nvSpPr>
        <p:spPr>
          <a:xfrm>
            <a:off x="6335494" y="3627119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Komplexität von Einrichtung, Konfiguration und Betrieb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müssen SQL können oder „einfache“ Benutzer-</a:t>
            </a:r>
            <a:br>
              <a:rPr lang="de-DE" dirty="0"/>
            </a:br>
            <a:r>
              <a:rPr lang="de-DE" dirty="0" err="1"/>
              <a:t>schnittstelle</a:t>
            </a:r>
            <a:r>
              <a:rPr lang="de-DE" dirty="0"/>
              <a:t> erforderlich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5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494E-36A2-170B-84C6-0548842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3 - UML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D05A2-EBD8-DA8C-38E6-635A50E952E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5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3F3BC-694F-1940-08C1-7DAE6026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2647" y="1453010"/>
            <a:ext cx="11096305" cy="4163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2C73D5-DF0A-ABB7-4988-6855BEF460B0}"/>
              </a:ext>
            </a:extLst>
          </p:cNvPr>
          <p:cNvSpPr/>
          <p:nvPr/>
        </p:nvSpPr>
        <p:spPr>
          <a:xfrm>
            <a:off x="5304199" y="1453010"/>
            <a:ext cx="6421721" cy="124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1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FBAE-BADC-7817-4392-6719C373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Aufgabe 3 - </a:t>
            </a:r>
            <a:r>
              <a:rPr lang="en-GB" dirty="0" err="1"/>
              <a:t>UMl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570AB-1792-3197-A849-B794F43B06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6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95B71-E45D-3C36-4E1D-65E39203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9414" y="1099234"/>
            <a:ext cx="11713172" cy="48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52AF-79FB-21E2-91DD-839C2A35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Uml</a:t>
            </a:r>
            <a:r>
              <a:rPr lang="en-GB" dirty="0"/>
              <a:t> - </a:t>
            </a:r>
            <a:r>
              <a:rPr lang="en-GB" dirty="0" err="1"/>
              <a:t>kommentare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79118-B834-BAD7-8B12-08EBD226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53321"/>
            <a:ext cx="9198116" cy="4679250"/>
          </a:xfrm>
        </p:spPr>
        <p:txBody>
          <a:bodyPr/>
          <a:lstStyle/>
          <a:p>
            <a:r>
              <a:rPr lang="de-DE" sz="2000" dirty="0"/>
              <a:t>Keine Modellierung “Wähler”, da für bisherige Anforderungen nicht nötig</a:t>
            </a:r>
          </a:p>
          <a:p>
            <a:r>
              <a:rPr lang="de-DE" sz="2000" dirty="0"/>
              <a:t>Keine Verfeinerung zu e.g. “Gemeinden”, da potenziell Datenschutzbedenken</a:t>
            </a:r>
          </a:p>
          <a:p>
            <a:r>
              <a:rPr lang="de-DE" sz="2000" dirty="0"/>
              <a:t>Vereinfachende Annahme (vorerst): Wahlkreise ändern sich nicht. Für Vergleiche mit letzten Wahlen werden Wahlkreise aktuell nämlich (wohl manuell) auf neue Wahlkreise „</a:t>
            </a:r>
            <a:r>
              <a:rPr lang="de-DE" sz="2000" dirty="0" err="1"/>
              <a:t>gemapped</a:t>
            </a:r>
            <a:r>
              <a:rPr lang="de-DE" sz="2000" dirty="0"/>
              <a:t>“ um vergleichbar zu bleiben, in der Analyse werden sie also behandelt als wären sie statisch.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Methodik: Kapselung der Berechnungsfunktionen in den Regionen, rufen sich gegenseitig auf</a:t>
            </a:r>
          </a:p>
          <a:p>
            <a:pPr lvl="1"/>
            <a:r>
              <a:rPr lang="de-DE" sz="1800" dirty="0"/>
              <a:t>Im Sinne der Kapselung wird das Endergebnis nicht in der Wahl, sondern im Bund berechnet</a:t>
            </a:r>
          </a:p>
          <a:p>
            <a:pPr lvl="1"/>
            <a:r>
              <a:rPr lang="de-DE" sz="1800" dirty="0"/>
              <a:t>Wer ruft auf? – Noch nicht definiert, z.B. könnte die Wahl das die Berechnungsfunktion der Region aufrufen und sich selbst übergeben.</a:t>
            </a:r>
          </a:p>
          <a:p>
            <a:pPr lvl="1"/>
            <a:r>
              <a:rPr lang="de-DE" sz="1800" dirty="0"/>
              <a:t>Alternative: “Wahl” hat Berechnungsfunktionen und erwartet Übergabe der Region als Parameter, da sind aber Kapselung und Aufrufhierarchie nicht so elegant.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F76A6-E68F-70C6-BE53-D6B797C38AC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11299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2006/metadata/properties"/>
    <ds:schemaRef ds:uri="http://purl.org/dc/dcmitype/"/>
    <ds:schemaRef ds:uri="fb0879af-3eba-417a-a55a-ffe6dcd6ca77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{BEF4B60E-B8C4-4424-A867-291E67291049}tf67328976_win32</Template>
  <TotalTime>0</TotalTime>
  <Words>460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1_Office Theme</vt:lpstr>
      <vt:lpstr>Aufgabe 1 - Anforderungen</vt:lpstr>
      <vt:lpstr>Aufgabe 1 - welche Daten</vt:lpstr>
      <vt:lpstr>Aufgabe 1 - welche Daten</vt:lpstr>
      <vt:lpstr>Aufgabe 2 - dbms</vt:lpstr>
      <vt:lpstr>Aufgabe 3 - UML</vt:lpstr>
      <vt:lpstr>Aufgabe 3 - UMl</vt:lpstr>
      <vt:lpstr>Uml - kommentare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Sacher</dc:creator>
  <cp:lastModifiedBy>Samuel Sacher</cp:lastModifiedBy>
  <cp:revision>1</cp:revision>
  <dcterms:created xsi:type="dcterms:W3CDTF">2024-09-27T08:43:16Z</dcterms:created>
  <dcterms:modified xsi:type="dcterms:W3CDTF">2024-10-20T14:09:27Z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