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21383625" cy="302752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892" y="-31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611E-18F3-B32F-79DE-2302A579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5188C-0155-26F5-FF7C-59B3B806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1A912-5F40-A665-7903-DA18AB41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880E4-D78C-A855-0D19-2FFC1390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B6C8B-EE5D-29DB-0979-20F56DB6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0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5B2CC-37EC-489D-0573-B8E2B33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96366-DB1D-5293-262E-273D8E42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A50F1-1AF6-4D79-E9BB-B670C202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0F3F0-8CA2-3CCB-4733-EEF4475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6EF09-CA34-BC61-C9D0-7A8C17B6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E6E20B-2F31-C816-DB2F-DC5B9E0B4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D599A-321D-DE72-D3E9-FC9164E7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E7E1B-CD4F-8FA2-D586-51BE002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295A8-7E60-4AB7-F964-AFD567C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5FE33-1D3D-17FE-6ECF-E05D2B0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F5D8-9165-5FE4-D5D5-77884F4A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D2953-7818-695F-48A1-18B5F997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3CDF2-FF90-F84E-2072-7602D5A6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4E575-77DD-DDEF-A476-6ACB58C9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9520A-6EDB-5664-C583-F463BDF6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3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B91A-D58E-D661-3B4E-53F0B647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57546-6234-490F-EAEC-C1C4796A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2CAA4-789B-68B8-BED2-71FD062A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7EB9-D68C-74C5-FC2E-B0309559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91FD4-D835-8A54-1664-0C3CE95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3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69E7-D6D5-6FA4-58B2-06BA858B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CBA2E-4DE0-557D-7FD1-52480CF0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FEEA0D-B38F-8C04-8ABB-47E76E9E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6A815F-AC49-1777-92E6-1088FCAB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C4689C-0D4D-400C-3761-FBC0CD5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032C1-2225-1D86-980E-BC22C9F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6C566-2D4A-0200-9A05-D793CE83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2956AE-E785-80AC-6844-0AAC4FAC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88D5E-5F3D-071C-8C2D-88322856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1E0706-E0E3-F270-060C-EE834FCA2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62A9E5-3498-91D7-A725-229BA392C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13DDDF-8BA5-D727-D41C-D5402DF5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6E208D-E451-FD65-8A5B-A892BC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0FA4C-0510-7BD8-150D-4FFEDD3D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1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E9965-C6BA-698A-A917-B5C3242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374A77-9B89-156A-C45C-0EB30EFE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DA1627-4C4E-FEAB-1EFA-AFA00182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1A0571-73D5-DB68-653B-EA5EFFF8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F41814-624A-12AE-D475-880B94C7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01CA3-C38F-9E76-3231-36B7FC92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1E504-878C-9B8D-9A6E-AC023D73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0FA68-B6D5-1518-D9AB-9E24AC5A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8FD31-52A7-D3FE-55D6-45C732D8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8FFA3B-2164-47D1-CF52-E57347C3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871F8-D141-9208-E8DF-5C32888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EB89D-E273-E7C6-6EC7-74849DE8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59B132-A37B-BC30-A806-A205D274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8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99CD8-10B6-8610-0691-9418D553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3B809C-C746-4658-7953-3F33650BD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9AF9D5-DDB5-B1F7-5ECE-EFC08E72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16FC5-5B6D-E73A-E2A1-469340F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A8F8C-D919-9A46-3A5B-F9103965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E4C90-0EC2-8DED-8A24-5765B6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1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06A212-293D-9883-B8AE-39BD72BE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2DAD25-6694-2BBD-D441-E1D3B130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C7499-0CBF-CF43-43C4-5DC893F7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5507-F142-4665-B62B-C303AC08EDD7}" type="datetimeFigureOut">
              <a:rPr lang="de-DE" smtClean="0"/>
              <a:t>24.06.2023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D9AF5-2459-FCC7-FE89-DDCDEFAED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585F1-21D4-FC73-0ECC-2E0AE9763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D6D7-5B74-45D0-B851-A9948EC5CF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hyperlink" Target="https://www.svgrepo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84B3AAA-FDB0-BC95-320D-6169E951A6F7}"/>
              </a:ext>
            </a:extLst>
          </p:cNvPr>
          <p:cNvCxnSpPr>
            <a:cxnSpLocks/>
          </p:cNvCxnSpPr>
          <p:nvPr/>
        </p:nvCxnSpPr>
        <p:spPr>
          <a:xfrm>
            <a:off x="9276663" y="13574576"/>
            <a:ext cx="1168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806615-82B1-20B3-43A6-FE3DD9B1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0" y="435165"/>
            <a:ext cx="9943311" cy="34592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1B879C-1593-0000-A489-066600A0DF5C}"/>
              </a:ext>
            </a:extLst>
          </p:cNvPr>
          <p:cNvSpPr txBox="1"/>
          <p:nvPr/>
        </p:nvSpPr>
        <p:spPr>
          <a:xfrm>
            <a:off x="8264659" y="29027218"/>
            <a:ext cx="1267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gency FB" panose="020B0503020202020204" pitchFamily="34" charset="0"/>
              </a:rPr>
              <a:t>SoSe23: Lukas </a:t>
            </a:r>
            <a:r>
              <a:rPr lang="de-DE" sz="2800" dirty="0" err="1">
                <a:latin typeface="Agency FB" panose="020B0503020202020204" pitchFamily="34" charset="0"/>
              </a:rPr>
              <a:t>Eigenstetter</a:t>
            </a:r>
            <a:r>
              <a:rPr lang="de-DE" sz="2800" dirty="0">
                <a:latin typeface="Agency FB" panose="020B0503020202020204" pitchFamily="34" charset="0"/>
              </a:rPr>
              <a:t>, Philipp Thaler, Johannes Treske, Matthias Unterrainer, Felix Wagner, Valentin Weiß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23F2E7-DC1D-50F1-0302-6B53C4D00EE4}"/>
              </a:ext>
            </a:extLst>
          </p:cNvPr>
          <p:cNvSpPr txBox="1"/>
          <p:nvPr/>
        </p:nvSpPr>
        <p:spPr>
          <a:xfrm>
            <a:off x="11689954" y="5929671"/>
            <a:ext cx="77460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latin typeface="Agency FB" panose="020B0503020202020204" pitchFamily="34" charset="0"/>
              </a:rPr>
              <a:t>Funktionen:</a:t>
            </a:r>
            <a:endParaRPr lang="de-DE" sz="6000" b="1" dirty="0"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Optimale Ausrichtung zur Sonne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Intelligente Energiespeicherung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Home-Integration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400" dirty="0" err="1">
                <a:latin typeface="Agency FB" panose="020B0503020202020204" pitchFamily="34" charset="0"/>
              </a:rPr>
              <a:t>Charging</a:t>
            </a:r>
            <a:r>
              <a:rPr lang="de-DE" sz="5400" dirty="0">
                <a:latin typeface="Agency FB" panose="020B0503020202020204" pitchFamily="34" charset="0"/>
              </a:rPr>
              <a:t>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Intuitive Datendarstellung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7E8423-13E1-5263-D708-F085B397F2EE}"/>
              </a:ext>
            </a:extLst>
          </p:cNvPr>
          <p:cNvSpPr txBox="1"/>
          <p:nvPr/>
        </p:nvSpPr>
        <p:spPr>
          <a:xfrm>
            <a:off x="1057008" y="24595235"/>
            <a:ext cx="1361141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latin typeface="Agency FB" panose="020B0503020202020204" pitchFamily="34" charset="0"/>
              </a:rPr>
              <a:t>Umsetzung:</a:t>
            </a:r>
            <a:endParaRPr lang="de-DE" sz="6000" b="1" dirty="0">
              <a:latin typeface="Agency FB" panose="020B0503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Motorisierte Panelausrichtung anhand von Positionsdaten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Datenübertragung  per Webserver über WLAN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Mehrere aufbereitete Darstellungen im Browser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sz="5400" dirty="0">
                <a:latin typeface="Agency FB" panose="020B0503020202020204" pitchFamily="34" charset="0"/>
              </a:rPr>
              <a:t>Automatisiertes Lademanagement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80B5D7-173B-90F1-A9DD-AA5DA2001C54}"/>
              </a:ext>
            </a:extLst>
          </p:cNvPr>
          <p:cNvSpPr txBox="1"/>
          <p:nvPr/>
        </p:nvSpPr>
        <p:spPr>
          <a:xfrm>
            <a:off x="748501" y="4218039"/>
            <a:ext cx="99433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0" dirty="0" err="1">
                <a:latin typeface="Agency FB" panose="020B0503020202020204" pitchFamily="34" charset="0"/>
              </a:rPr>
              <a:t>SunStorage</a:t>
            </a:r>
            <a:endParaRPr lang="de-DE" sz="20000" dirty="0">
              <a:latin typeface="Agency FB" panose="020B0503020202020204" pitchFamily="34" charset="0"/>
            </a:endParaRPr>
          </a:p>
          <a:p>
            <a:r>
              <a:rPr lang="de-DE" sz="5400" dirty="0">
                <a:latin typeface="Agency FB" panose="020B0503020202020204" pitchFamily="34" charset="0"/>
              </a:rPr>
              <a:t>Die Intelligente Photovoltaikanlage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5F7A3C0-0335-FB7C-B679-774A1A01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253" y="20232672"/>
            <a:ext cx="6391567" cy="314850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406078C-4CF1-C89A-DC98-DB4E96726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6071089" y="13341483"/>
            <a:ext cx="4472909" cy="4472909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797EDAB-0F9B-3447-E69E-AB31C6EF0719}"/>
              </a:ext>
            </a:extLst>
          </p:cNvPr>
          <p:cNvCxnSpPr>
            <a:cxnSpLocks/>
          </p:cNvCxnSpPr>
          <p:nvPr/>
        </p:nvCxnSpPr>
        <p:spPr>
          <a:xfrm>
            <a:off x="8832699" y="12603833"/>
            <a:ext cx="1612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BDCCD4B-A44C-D6FE-DC46-8F1C26279F43}"/>
              </a:ext>
            </a:extLst>
          </p:cNvPr>
          <p:cNvCxnSpPr>
            <a:cxnSpLocks/>
          </p:cNvCxnSpPr>
          <p:nvPr/>
        </p:nvCxnSpPr>
        <p:spPr>
          <a:xfrm flipV="1">
            <a:off x="13308996" y="13574576"/>
            <a:ext cx="2223104" cy="11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A342B75-9C1B-EE17-5626-B2BFB61007D2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18307544" y="17814392"/>
            <a:ext cx="0" cy="7595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2747B1C1-DFB4-2275-1F80-19CDDBBD3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45015" y="11624052"/>
            <a:ext cx="2898875" cy="289887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C5C8CCB0-B457-A9B2-4C41-703B1C165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565986">
            <a:off x="5817966" y="20529509"/>
            <a:ext cx="2865587" cy="2865587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23F6B89B-58DC-5B03-3A12-3AEF43F9E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3682" y="19476812"/>
            <a:ext cx="3941486" cy="394148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55C0463-25C3-DB83-48B7-EC8B4FF70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142563" y="13625935"/>
            <a:ext cx="3547424" cy="354742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D1C2D43-F3B3-8571-277D-5ED88C803A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3267" y="9137729"/>
            <a:ext cx="7049019" cy="7049019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A2B73B2-0892-82C4-7309-18D333B79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 flipH="1">
            <a:off x="4415125" y="15019893"/>
            <a:ext cx="3547424" cy="3547424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2892D7E-233B-B050-99E3-1B96C29E6944}"/>
              </a:ext>
            </a:extLst>
          </p:cNvPr>
          <p:cNvCxnSpPr>
            <a:cxnSpLocks/>
          </p:cNvCxnSpPr>
          <p:nvPr/>
        </p:nvCxnSpPr>
        <p:spPr>
          <a:xfrm>
            <a:off x="7154930" y="16978628"/>
            <a:ext cx="2219458" cy="188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EB5FAE57-209F-8EEE-A751-53CDD5CE218F}"/>
              </a:ext>
            </a:extLst>
          </p:cNvPr>
          <p:cNvSpPr/>
          <p:nvPr/>
        </p:nvSpPr>
        <p:spPr>
          <a:xfrm>
            <a:off x="8762865" y="19936399"/>
            <a:ext cx="7635635" cy="3866955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6412F75-5CE9-D1B4-C85E-DD33B3C11790}"/>
              </a:ext>
            </a:extLst>
          </p:cNvPr>
          <p:cNvCxnSpPr>
            <a:cxnSpLocks/>
          </p:cNvCxnSpPr>
          <p:nvPr/>
        </p:nvCxnSpPr>
        <p:spPr>
          <a:xfrm>
            <a:off x="2616240" y="16348823"/>
            <a:ext cx="0" cy="25264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F27E632-FF0C-150B-0D59-CCDE57DE1958}"/>
              </a:ext>
            </a:extLst>
          </p:cNvPr>
          <p:cNvCxnSpPr>
            <a:cxnSpLocks/>
          </p:cNvCxnSpPr>
          <p:nvPr/>
        </p:nvCxnSpPr>
        <p:spPr>
          <a:xfrm flipV="1">
            <a:off x="8896038" y="18838069"/>
            <a:ext cx="0" cy="10959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8408699C-930D-0CD1-175D-7178FFEC75BC}"/>
              </a:ext>
            </a:extLst>
          </p:cNvPr>
          <p:cNvCxnSpPr>
            <a:cxnSpLocks/>
          </p:cNvCxnSpPr>
          <p:nvPr/>
        </p:nvCxnSpPr>
        <p:spPr>
          <a:xfrm>
            <a:off x="2601726" y="18860744"/>
            <a:ext cx="6330542" cy="2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fik 93">
            <a:extLst>
              <a:ext uri="{FF2B5EF4-FFF2-40B4-BE49-F238E27FC236}">
                <a16:creationId xmlns:a16="http://schemas.microsoft.com/office/drawing/2014/main" id="{00823563-F086-4278-D2BC-E5EF502138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972079" flipH="1">
            <a:off x="4009106" y="22655611"/>
            <a:ext cx="1987113" cy="1987113"/>
          </a:xfrm>
          <a:prstGeom prst="rect">
            <a:avLst/>
          </a:prstGeom>
        </p:spPr>
      </p:pic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D42D6711-A5AF-64C9-39BD-00F68322DE79}"/>
              </a:ext>
            </a:extLst>
          </p:cNvPr>
          <p:cNvCxnSpPr>
            <a:cxnSpLocks/>
          </p:cNvCxnSpPr>
          <p:nvPr/>
        </p:nvCxnSpPr>
        <p:spPr>
          <a:xfrm>
            <a:off x="11180274" y="14044346"/>
            <a:ext cx="0" cy="5877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fik 101">
            <a:extLst>
              <a:ext uri="{FF2B5EF4-FFF2-40B4-BE49-F238E27FC236}">
                <a16:creationId xmlns:a16="http://schemas.microsoft.com/office/drawing/2014/main" id="{D938FCBA-B2BF-EF20-E900-CCF5ED40E0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919326" y="427281"/>
            <a:ext cx="5912753" cy="5912753"/>
          </a:xfrm>
          <a:prstGeom prst="rect">
            <a:avLst/>
          </a:prstGeom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15271AC-1880-E017-7335-64CBE3BC8362}"/>
              </a:ext>
            </a:extLst>
          </p:cNvPr>
          <p:cNvCxnSpPr>
            <a:cxnSpLocks/>
          </p:cNvCxnSpPr>
          <p:nvPr/>
        </p:nvCxnSpPr>
        <p:spPr>
          <a:xfrm>
            <a:off x="12665178" y="14044346"/>
            <a:ext cx="412" cy="5892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B1D509-CE9E-4F1A-B3B6-259B3255A3BE}"/>
              </a:ext>
            </a:extLst>
          </p:cNvPr>
          <p:cNvCxnSpPr>
            <a:cxnSpLocks/>
          </p:cNvCxnSpPr>
          <p:nvPr/>
        </p:nvCxnSpPr>
        <p:spPr>
          <a:xfrm>
            <a:off x="13289986" y="12603833"/>
            <a:ext cx="50350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663F2D2-2AE1-42A3-4E6F-18DC3C70C39C}"/>
              </a:ext>
            </a:extLst>
          </p:cNvPr>
          <p:cNvCxnSpPr>
            <a:cxnSpLocks/>
          </p:cNvCxnSpPr>
          <p:nvPr/>
        </p:nvCxnSpPr>
        <p:spPr>
          <a:xfrm>
            <a:off x="18309132" y="12567390"/>
            <a:ext cx="0" cy="7595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369B2EE-5894-2634-3544-4E17E2E6FA67}"/>
              </a:ext>
            </a:extLst>
          </p:cNvPr>
          <p:cNvCxnSpPr>
            <a:cxnSpLocks/>
          </p:cNvCxnSpPr>
          <p:nvPr/>
        </p:nvCxnSpPr>
        <p:spPr>
          <a:xfrm>
            <a:off x="15493982" y="13567762"/>
            <a:ext cx="0" cy="50274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8E1F2CEE-78EB-1609-0B70-359B7D7BD7E1}"/>
              </a:ext>
            </a:extLst>
          </p:cNvPr>
          <p:cNvCxnSpPr>
            <a:cxnSpLocks/>
          </p:cNvCxnSpPr>
          <p:nvPr/>
        </p:nvCxnSpPr>
        <p:spPr>
          <a:xfrm>
            <a:off x="15493514" y="18558905"/>
            <a:ext cx="28540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75DE45DC-3946-C7A6-4B5C-AC7F5263B60F}"/>
              </a:ext>
            </a:extLst>
          </p:cNvPr>
          <p:cNvCxnSpPr>
            <a:cxnSpLocks/>
          </p:cNvCxnSpPr>
          <p:nvPr/>
        </p:nvCxnSpPr>
        <p:spPr>
          <a:xfrm flipV="1">
            <a:off x="9334186" y="16983391"/>
            <a:ext cx="0" cy="29458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BBE39807-569D-8545-EB61-3927F8909EBD}"/>
              </a:ext>
            </a:extLst>
          </p:cNvPr>
          <p:cNvSpPr txBox="1"/>
          <p:nvPr/>
        </p:nvSpPr>
        <p:spPr>
          <a:xfrm>
            <a:off x="16071089" y="29550438"/>
            <a:ext cx="50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Bildquelle</a:t>
            </a:r>
            <a:r>
              <a:rPr lang="en-US" dirty="0"/>
              <a:t>: </a:t>
            </a:r>
            <a:r>
              <a:rPr lang="en-US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 Repo - Free SVG Vectors and Icons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37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waf33388</dc:creator>
  <cp:lastModifiedBy>Lukas Eigenstetter</cp:lastModifiedBy>
  <cp:revision>9</cp:revision>
  <dcterms:created xsi:type="dcterms:W3CDTF">2023-03-28T10:29:17Z</dcterms:created>
  <dcterms:modified xsi:type="dcterms:W3CDTF">2023-06-24T08:27:38Z</dcterms:modified>
</cp:coreProperties>
</file>