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3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59F"/>
    <a:srgbClr val="565080"/>
    <a:srgbClr val="BE8FD5"/>
    <a:srgbClr val="C24E4E"/>
    <a:srgbClr val="A83A3A"/>
    <a:srgbClr val="984A4A"/>
    <a:srgbClr val="B26262"/>
    <a:srgbClr val="913737"/>
    <a:srgbClr val="6AA698"/>
    <a:srgbClr val="281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7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45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4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1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274244-90BD-471F-82FD-54265438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6" y="129116"/>
            <a:ext cx="8346168" cy="5571067"/>
          </a:xfrm>
          <a:prstGeom prst="rect">
            <a:avLst/>
          </a:prstGeo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DBE034-5FE1-4BC3-B4E5-BABD04609AB0}"/>
              </a:ext>
            </a:extLst>
          </p:cNvPr>
          <p:cNvSpPr txBox="1"/>
          <p:nvPr/>
        </p:nvSpPr>
        <p:spPr>
          <a:xfrm>
            <a:off x="0" y="59340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Abadi Extra Light" panose="020B0604020202020204" pitchFamily="34" charset="0"/>
                <a:cs typeface="Aharoni" panose="020B0604020202020204" pitchFamily="2" charset="-79"/>
              </a:rPr>
              <a:t>Valentin ZELLER – </a:t>
            </a:r>
            <a:r>
              <a:rPr lang="fr-FR" sz="3600" dirty="0" err="1">
                <a:solidFill>
                  <a:schemeClr val="bg1">
                    <a:lumMod val="85000"/>
                  </a:schemeClr>
                </a:solidFill>
                <a:latin typeface="Abadi Extra Light" panose="020B0604020202020204" pitchFamily="34" charset="0"/>
                <a:cs typeface="Aharoni" panose="020B0604020202020204" pitchFamily="2" charset="-79"/>
              </a:rPr>
              <a:t>Ludus</a:t>
            </a:r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Abadi Extra Light" panose="020B0604020202020204" pitchFamily="34" charset="0"/>
                <a:cs typeface="Aharoni" panose="020B0604020202020204" pitchFamily="2" charset="-79"/>
              </a:rPr>
              <a:t> Académie 2019</a:t>
            </a:r>
          </a:p>
        </p:txBody>
      </p:sp>
    </p:spTree>
    <p:extLst>
      <p:ext uri="{BB962C8B-B14F-4D97-AF65-F5344CB8AC3E}">
        <p14:creationId xmlns:p14="http://schemas.microsoft.com/office/powerpoint/2010/main" val="133186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6455B-A4D5-4362-8491-830A08C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 SemiConden" panose="020B0502040204020203" pitchFamily="34" charset="0"/>
              </a:rPr>
              <a:t>Problématique : Combattre le stress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D2DF3-5664-4B98-A31D-696F47AA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SzPct val="150000"/>
              <a:buNone/>
            </a:pPr>
            <a:r>
              <a:rPr lang="fr-FR" dirty="0">
                <a:latin typeface="Bahnschrift Light Condensed" panose="020B0502040204020203" pitchFamily="34" charset="0"/>
              </a:rPr>
              <a:t>Définition du stress</a:t>
            </a:r>
          </a:p>
          <a:p>
            <a:pPr marL="0" indent="0">
              <a:buSzPct val="150000"/>
              <a:buNone/>
            </a:pPr>
            <a:r>
              <a:rPr lang="fr-FR" dirty="0">
                <a:latin typeface="Bahnschrift Light Condensed" panose="020B0502040204020203" pitchFamily="34" charset="0"/>
              </a:rPr>
              <a:t>Comprendre le stress</a:t>
            </a:r>
          </a:p>
          <a:p>
            <a:pPr marL="0" indent="0">
              <a:buSzPct val="150000"/>
              <a:buNone/>
            </a:pPr>
            <a:r>
              <a:rPr lang="fr-FR" dirty="0">
                <a:latin typeface="Bahnschrift Light Condensed" panose="020B0502040204020203" pitchFamily="34" charset="0"/>
              </a:rPr>
              <a:t>Gérer le stress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052CEE-134D-4157-9AF2-1A31E67C1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" r="5819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68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FB8A960-E602-47C1-A3C7-2A3BB18A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484" y="359353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Solution : Equilibre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8D77BC7-CBC7-4CF6-B15E-B7D9BB38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484" y="2116251"/>
            <a:ext cx="4714875" cy="1510648"/>
          </a:xfrm>
        </p:spPr>
        <p:txBody>
          <a:bodyPr>
            <a:normAutofit/>
          </a:bodyPr>
          <a:lstStyle/>
          <a:p>
            <a:pPr marL="0" indent="0">
              <a:buSzPct val="150000"/>
              <a:buNone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Vie personnelle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VS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Vie professionnelle</a:t>
            </a:r>
          </a:p>
          <a:p>
            <a:pPr marL="0" indent="0">
              <a:buSzPct val="150000"/>
              <a:buNone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 Geste maitrisé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VS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Geste maladroit</a:t>
            </a:r>
          </a:p>
          <a:p>
            <a:pPr marL="0" indent="0">
              <a:buSzPct val="150000"/>
              <a:buNone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           Equilibre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VS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Stress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C3560C-92B5-48C1-82E5-2ACB182BBD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9015">
            <a:off x="1332707" y="1558651"/>
            <a:ext cx="1219048" cy="12190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F1ED04-28FF-42DF-AB8C-0AB03CCC61E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4943">
            <a:off x="3600874" y="4567758"/>
            <a:ext cx="1304549" cy="13045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C994D67-D834-4270-A9EF-27FD2840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43" y="1352853"/>
            <a:ext cx="1219048" cy="12190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70FA5AE-59F2-49B1-AF80-FEC0E8B415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8006">
            <a:off x="9941567" y="3051493"/>
            <a:ext cx="1219048" cy="121904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805EB71-CB51-436B-A728-5179B03D3A7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4862">
            <a:off x="1170409" y="3961771"/>
            <a:ext cx="1219048" cy="12190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672A80F-A9DC-4298-A650-4D0B6C161F8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00269">
            <a:off x="8976572" y="4695477"/>
            <a:ext cx="1219154" cy="121915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D804470-1EEA-4D42-959F-109A65BEF45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9028">
            <a:off x="6695335" y="4643946"/>
            <a:ext cx="1056704" cy="10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B4F30782-85B6-4FC0-8D82-511A46E6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826" y="2941872"/>
            <a:ext cx="5468304" cy="307592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F7EF8E5C-5C0E-4B61-83E6-807DCD8A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6" y="1904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Principe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8D77AB-E3AC-4F90-AD36-9FEB2C71ED1A}"/>
              </a:ext>
            </a:extLst>
          </p:cNvPr>
          <p:cNvSpPr/>
          <p:nvPr/>
        </p:nvSpPr>
        <p:spPr>
          <a:xfrm>
            <a:off x="861085" y="161317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150000"/>
            </a:pPr>
            <a:r>
              <a:rPr lang="fr-FR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Maintenir une planche en équilibre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EE680-6D92-4E74-B119-A233540C9BD1}"/>
              </a:ext>
            </a:extLst>
          </p:cNvPr>
          <p:cNvSpPr txBox="1"/>
          <p:nvPr/>
        </p:nvSpPr>
        <p:spPr>
          <a:xfrm>
            <a:off x="6824885" y="1679134"/>
            <a:ext cx="437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Déplacer les objets qui tombent dessus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EBF4CDA-0082-451B-A84D-86352BFFF356}"/>
              </a:ext>
            </a:extLst>
          </p:cNvPr>
          <p:cNvCxnSpPr>
            <a:cxnSpLocks/>
          </p:cNvCxnSpPr>
          <p:nvPr/>
        </p:nvCxnSpPr>
        <p:spPr>
          <a:xfrm flipH="1">
            <a:off x="7457243" y="2206760"/>
            <a:ext cx="985422" cy="29721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8CE50884-1C0A-42C1-9DDC-74153F6C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4" y="2941872"/>
            <a:ext cx="5468303" cy="3075921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F7423A7-FD95-4410-A1B9-EFE062D54EB6}"/>
              </a:ext>
            </a:extLst>
          </p:cNvPr>
          <p:cNvCxnSpPr>
            <a:cxnSpLocks/>
          </p:cNvCxnSpPr>
          <p:nvPr/>
        </p:nvCxnSpPr>
        <p:spPr>
          <a:xfrm>
            <a:off x="2663301" y="2148396"/>
            <a:ext cx="442405" cy="29562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8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5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4980F-4B98-4CA7-BDB5-92C1FA0AD438}"/>
              </a:ext>
            </a:extLst>
          </p:cNvPr>
          <p:cNvSpPr/>
          <p:nvPr/>
        </p:nvSpPr>
        <p:spPr>
          <a:xfrm>
            <a:off x="5803844" y="4086948"/>
            <a:ext cx="514350" cy="2828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4105C-5BCF-4AC8-85AA-602E264CB8D0}"/>
              </a:ext>
            </a:extLst>
          </p:cNvPr>
          <p:cNvSpPr/>
          <p:nvPr/>
        </p:nvSpPr>
        <p:spPr>
          <a:xfrm>
            <a:off x="1709737" y="3753573"/>
            <a:ext cx="8772525" cy="3333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B6F48E-2BF0-4A06-BF94-A44A9C9D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44" y="3281655"/>
            <a:ext cx="466737" cy="425737"/>
          </a:xfrm>
          <a:prstGeom prst="rect">
            <a:avLst/>
          </a:prstGeom>
        </p:spPr>
      </p:pic>
      <p:pic>
        <p:nvPicPr>
          <p:cNvPr id="8" name="Graphique 7" descr="Curseur">
            <a:extLst>
              <a:ext uri="{FF2B5EF4-FFF2-40B4-BE49-F238E27FC236}">
                <a16:creationId xmlns:a16="http://schemas.microsoft.com/office/drawing/2014/main" id="{FC14D56E-E630-4B76-A351-8252F724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7212" y="3211908"/>
            <a:ext cx="565230" cy="56523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6923F33F-A153-42D0-AE54-DAF0684D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6" y="1904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Principe</a:t>
            </a:r>
          </a:p>
        </p:txBody>
      </p:sp>
    </p:spTree>
    <p:extLst>
      <p:ext uri="{BB962C8B-B14F-4D97-AF65-F5344CB8AC3E}">
        <p14:creationId xmlns:p14="http://schemas.microsoft.com/office/powerpoint/2010/main" val="13323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22000" decel="2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13000" decel="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2.59259E-6 L 0.0763 -0.04606 C 0.09127 -0.05648 0.1138 -0.06203 0.1375 -0.06203 C 0.16432 -0.06203 0.18593 -0.05648 0.20091 -0.04606 L 0.27317 -2.59259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18 -7.40741E-7 L 0.27292 0.0824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94AE3001-286F-43B1-9A35-B3BDF3C2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07" y="2711964"/>
            <a:ext cx="6148563" cy="3458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2FF964-F4F5-4303-BC57-63FB0E3D8FD5}"/>
              </a:ext>
            </a:extLst>
          </p:cNvPr>
          <p:cNvSpPr/>
          <p:nvPr/>
        </p:nvSpPr>
        <p:spPr>
          <a:xfrm>
            <a:off x="9972288" y="5493884"/>
            <a:ext cx="1932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50000"/>
            </a:pPr>
            <a:r>
              <a:rPr lang="fr-F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Nombre d’objets validés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AC414FC-4CB7-49C8-8FE4-6041F36E4E3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197266" y="5663161"/>
            <a:ext cx="775022" cy="4095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DC257-4FCA-44DA-8F81-9E0AD3D30876}"/>
              </a:ext>
            </a:extLst>
          </p:cNvPr>
          <p:cNvSpPr/>
          <p:nvPr/>
        </p:nvSpPr>
        <p:spPr>
          <a:xfrm>
            <a:off x="677368" y="5238855"/>
            <a:ext cx="2051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50000"/>
            </a:pPr>
            <a:r>
              <a:rPr lang="fr-F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Nombre d’objets restants de la vague en cours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94E9F7-B594-4634-A301-99E81A351CAF}"/>
              </a:ext>
            </a:extLst>
          </p:cNvPr>
          <p:cNvCxnSpPr>
            <a:cxnSpLocks/>
          </p:cNvCxnSpPr>
          <p:nvPr/>
        </p:nvCxnSpPr>
        <p:spPr>
          <a:xfrm>
            <a:off x="2610035" y="5735321"/>
            <a:ext cx="566772" cy="3373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3833360-C3E3-43F4-9102-1995043E214B}"/>
              </a:ext>
            </a:extLst>
          </p:cNvPr>
          <p:cNvSpPr/>
          <p:nvPr/>
        </p:nvSpPr>
        <p:spPr>
          <a:xfrm>
            <a:off x="417202" y="16644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150000"/>
            </a:pPr>
            <a:r>
              <a:rPr lang="fr-FR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Pourcentage de temps où la planche n’est pas en équilibre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BD6730B-25B0-4B71-9EF7-B183770EBB18}"/>
              </a:ext>
            </a:extLst>
          </p:cNvPr>
          <p:cNvCxnSpPr>
            <a:cxnSpLocks/>
          </p:cNvCxnSpPr>
          <p:nvPr/>
        </p:nvCxnSpPr>
        <p:spPr>
          <a:xfrm>
            <a:off x="2663301" y="2148396"/>
            <a:ext cx="2175029" cy="16068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563A6-8304-4568-8B82-9D3A8B2B140D}"/>
              </a:ext>
            </a:extLst>
          </p:cNvPr>
          <p:cNvSpPr/>
          <p:nvPr/>
        </p:nvSpPr>
        <p:spPr>
          <a:xfrm>
            <a:off x="7133208" y="1664462"/>
            <a:ext cx="4641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50000"/>
            </a:pPr>
            <a:r>
              <a:rPr lang="fr-FR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Pourcentage de temps où la planche est en équilibre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57E41FA-AA6C-435D-8B14-8797F65D867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458336" y="2033794"/>
            <a:ext cx="3995667" cy="187584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itre 1">
            <a:extLst>
              <a:ext uri="{FF2B5EF4-FFF2-40B4-BE49-F238E27FC236}">
                <a16:creationId xmlns:a16="http://schemas.microsoft.com/office/drawing/2014/main" id="{993FF36A-2C3B-4F2B-A195-6FB7B355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6" y="1904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161042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E4936FA-BAEE-438B-8095-88A9E0FF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6" y="1904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Support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C5C0DDD-664C-42D0-9946-EB00A6088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13" y="1986856"/>
            <a:ext cx="4204281" cy="414077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0490CE9-F769-4B4E-B031-676917C5F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38" y="2420313"/>
            <a:ext cx="3567167" cy="217411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A8A8655-85A9-40EE-8A47-C7C022CCF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96" y="3779752"/>
            <a:ext cx="2758183" cy="275818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8D2A7C9-CA90-4860-AFAB-FD815B1A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09" y="4451960"/>
            <a:ext cx="2085975" cy="142290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26D7A7B-087D-4A4C-B298-67A5EE132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88101" y="5233423"/>
            <a:ext cx="1107204" cy="110720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97E7968-2095-45A3-BE65-73D9D3B3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413" y="5514771"/>
            <a:ext cx="849629" cy="5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5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1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F3EE35-0FA9-4D89-94EA-EB95CF7F62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848" y="590882"/>
            <a:ext cx="11391900" cy="6407944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7DB93-4E09-43B0-A70B-0B94286F38AC}"/>
              </a:ext>
            </a:extLst>
          </p:cNvPr>
          <p:cNvSpPr/>
          <p:nvPr/>
        </p:nvSpPr>
        <p:spPr>
          <a:xfrm>
            <a:off x="4237363" y="66675"/>
            <a:ext cx="4448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Direction Artistique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91562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A971CC-8CE7-480B-95A6-980A6F446442}"/>
              </a:ext>
            </a:extLst>
          </p:cNvPr>
          <p:cNvSpPr/>
          <p:nvPr/>
        </p:nvSpPr>
        <p:spPr>
          <a:xfrm rot="21174264">
            <a:off x="1473170" y="2234018"/>
            <a:ext cx="88424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Merci de votre écoute</a:t>
            </a:r>
            <a:endParaRPr lang="fr-FR" sz="8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06286-C319-41B2-AAFB-8A36847CCF99}"/>
              </a:ext>
            </a:extLst>
          </p:cNvPr>
          <p:cNvSpPr/>
          <p:nvPr/>
        </p:nvSpPr>
        <p:spPr>
          <a:xfrm>
            <a:off x="5803844" y="4086948"/>
            <a:ext cx="514350" cy="2828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34C31-7A70-4D35-80F3-77E527A6121F}"/>
              </a:ext>
            </a:extLst>
          </p:cNvPr>
          <p:cNvSpPr/>
          <p:nvPr/>
        </p:nvSpPr>
        <p:spPr>
          <a:xfrm rot="21172005">
            <a:off x="1674757" y="3695700"/>
            <a:ext cx="8772525" cy="3333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8A25DA-9623-4751-B9A7-15C1ED07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004">
            <a:off x="1740160" y="3758330"/>
            <a:ext cx="466737" cy="4257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2373E96-BBE0-4B22-A619-BE13CE71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004">
            <a:off x="9642210" y="2770585"/>
            <a:ext cx="466737" cy="4257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51F38F2-4A64-4FEB-B680-1A6CC4F5F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11" y="596034"/>
            <a:ext cx="466737" cy="4257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F936C65-CFB2-44B4-BBD3-C1B7015A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1837">
            <a:off x="894735" y="5724918"/>
            <a:ext cx="466737" cy="4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89</Words>
  <Application>Microsoft Office PowerPoint</Application>
  <PresentationFormat>Grand écran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Abadi Extra Light</vt:lpstr>
      <vt:lpstr>Arial</vt:lpstr>
      <vt:lpstr>Bahnschrift Light Condensed</vt:lpstr>
      <vt:lpstr>Bahnschrift SemiBold SemiConden</vt:lpstr>
      <vt:lpstr>Calibri</vt:lpstr>
      <vt:lpstr>Calibri Light</vt:lpstr>
      <vt:lpstr>Office Theme</vt:lpstr>
      <vt:lpstr>Présentation PowerPoint</vt:lpstr>
      <vt:lpstr>Problématique : Combattre le stress</vt:lpstr>
      <vt:lpstr>Solution : Equilibre</vt:lpstr>
      <vt:lpstr>Principe</vt:lpstr>
      <vt:lpstr>Principe</vt:lpstr>
      <vt:lpstr>Résultat</vt:lpstr>
      <vt:lpstr>Support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Zeller</dc:creator>
  <cp:lastModifiedBy>Valentin Zeller</cp:lastModifiedBy>
  <cp:revision>49</cp:revision>
  <dcterms:created xsi:type="dcterms:W3CDTF">2019-12-10T14:35:02Z</dcterms:created>
  <dcterms:modified xsi:type="dcterms:W3CDTF">2019-12-11T14:34:30Z</dcterms:modified>
</cp:coreProperties>
</file>