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8" r:id="rId6"/>
    <p:sldId id="259" r:id="rId7"/>
    <p:sldId id="265" r:id="rId8"/>
    <p:sldId id="269" r:id="rId9"/>
    <p:sldId id="270" r:id="rId10"/>
    <p:sldId id="273" r:id="rId11"/>
    <p:sldId id="260" r:id="rId12"/>
    <p:sldId id="266" r:id="rId13"/>
    <p:sldId id="271" r:id="rId14"/>
    <p:sldId id="274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8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129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6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94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19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44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839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137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1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29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D0345-F31D-4992-8560-EE8C078FD621}" type="datetimeFigureOut">
              <a:rPr lang="es-CO" smtClean="0"/>
              <a:t>24/11/2021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7FE7-CF5D-46E2-BF76-20F8F4C81E9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142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39" descr="Primer plano del diseño triangular de un edificio">
            <a:extLst>
              <a:ext uri="{FF2B5EF4-FFF2-40B4-BE49-F238E27FC236}">
                <a16:creationId xmlns:a16="http://schemas.microsoft.com/office/drawing/2014/main" id="{2EC3AED0-517E-41C1-9ECD-ABB0A85049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21">
            <a:extLst>
              <a:ext uri="{FF2B5EF4-FFF2-40B4-BE49-F238E27FC236}">
                <a16:creationId xmlns:a16="http://schemas.microsoft.com/office/drawing/2014/main" id="{BA160141-042F-4099-856C-C1D62E0FF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" y="144000"/>
            <a:ext cx="4860000" cy="64800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341648" y="4069455"/>
            <a:ext cx="4464703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Segunda Previa</a:t>
            </a:r>
          </a:p>
          <a:p>
            <a:r>
              <a:rPr lang="es-E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Tercera Previa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68554" y="5529795"/>
            <a:ext cx="337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Valentina Vargas Rudas</a:t>
            </a:r>
            <a:endParaRPr 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77775" y="809897"/>
            <a:ext cx="3792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SUSTENTACION</a:t>
            </a:r>
            <a:endParaRPr lang="es-CO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39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965269" y="2024743"/>
            <a:ext cx="6035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tema de recursividad sirve para obtener la solución de un problema en este caso sin respuesta simple, debido a que hace llamado a una función dentro de si misma para que repita un proceso las veces que sea necesario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2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556094" y="653143"/>
            <a:ext cx="305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CLASES - OBJETOS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76" y="1515290"/>
            <a:ext cx="7995221" cy="449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7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23566" cy="3810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t="1011" b="15474"/>
          <a:stretch/>
        </p:blipFill>
        <p:spPr>
          <a:xfrm>
            <a:off x="0" y="3213463"/>
            <a:ext cx="6123566" cy="36445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401" y="3358892"/>
            <a:ext cx="4257675" cy="31062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8704261" y="1240972"/>
            <a:ext cx="106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GATO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292071" y="1476104"/>
            <a:ext cx="115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23"/>
            <a:ext cx="7639050" cy="34004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3096"/>
            <a:ext cx="4833257" cy="21886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253" y="4662794"/>
            <a:ext cx="6123405" cy="17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2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90504" y="1267097"/>
            <a:ext cx="70800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 tema de Clases – Objetos utilizamos </a:t>
            </a:r>
            <a:r>
              <a:rPr lang="es-CO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s-C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un objeto en este caso gato – moto almacena identificadores de alto rango, dentro de la definición se encuentra una función que se llama para darle valores o nombres a otros identificadores (para gato – raza, nombre…)(para moto – modelo, marca…</a:t>
            </a:r>
          </a:p>
          <a:p>
            <a:pPr algn="ctr"/>
            <a:r>
              <a:rPr lang="es-C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 continuar se obtiene cada una de ellas dentro del llamado de la misma función .</a:t>
            </a:r>
          </a:p>
          <a:p>
            <a:pPr algn="ctr"/>
            <a:r>
              <a:rPr lang="es-CO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 ultimo, imprimir…</a:t>
            </a:r>
            <a:endParaRPr lang="es-C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21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183111" y="600892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BINARIO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087" y="1587056"/>
            <a:ext cx="8085647" cy="45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4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30" y="1171847"/>
            <a:ext cx="3429000" cy="24765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0" y="3635284"/>
            <a:ext cx="2657475" cy="29622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30" y="981347"/>
            <a:ext cx="3600450" cy="28575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2930" y="3838847"/>
            <a:ext cx="3752850" cy="2286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280" y="4597309"/>
            <a:ext cx="2533650" cy="200025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26067" y="519682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1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6000243" y="519681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Parte 2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8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470494" y="653143"/>
            <a:ext cx="1256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OCTAL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491" y="1486267"/>
            <a:ext cx="7846695" cy="441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00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90725" cy="1447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389" y="0"/>
            <a:ext cx="2250385" cy="14478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427" y="-5253"/>
            <a:ext cx="3640047" cy="14530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799" y="0"/>
            <a:ext cx="3775202" cy="19714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79518"/>
            <a:ext cx="3108960" cy="219456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905796"/>
            <a:ext cx="3529071" cy="295220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854" y="2343150"/>
            <a:ext cx="4210050" cy="45148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9791" y="2091011"/>
            <a:ext cx="3312210" cy="329088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79790" y="5381898"/>
            <a:ext cx="2210575" cy="147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3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4902" t="15655" r="29390" b="17949"/>
          <a:stretch/>
        </p:blipFill>
        <p:spPr>
          <a:xfrm>
            <a:off x="2040193" y="1672046"/>
            <a:ext cx="8070459" cy="4585063"/>
          </a:xfrm>
          <a:prstGeom prst="rect">
            <a:avLst/>
          </a:prstGeom>
        </p:spPr>
      </p:pic>
      <p:cxnSp>
        <p:nvCxnSpPr>
          <p:cNvPr id="4" name="Conector recto de flecha 3"/>
          <p:cNvCxnSpPr/>
          <p:nvPr/>
        </p:nvCxnSpPr>
        <p:spPr>
          <a:xfrm>
            <a:off x="1188720" y="2351314"/>
            <a:ext cx="851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cto de flecha 4"/>
          <p:cNvCxnSpPr/>
          <p:nvPr/>
        </p:nvCxnSpPr>
        <p:spPr>
          <a:xfrm>
            <a:off x="1188719" y="2751909"/>
            <a:ext cx="851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>
            <a:off x="1188719" y="4058194"/>
            <a:ext cx="851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1188719" y="5064034"/>
            <a:ext cx="851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188719" y="5377542"/>
            <a:ext cx="85147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634471" y="679269"/>
            <a:ext cx="2325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EXCALIDRAW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7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44" y="1528354"/>
            <a:ext cx="8747675" cy="491816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164208" y="640080"/>
            <a:ext cx="4155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TEOREMA DE INDUCCION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1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79835" cy="463132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35" y="1249679"/>
            <a:ext cx="7112165" cy="560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9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03854" cy="559090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292" y="0"/>
            <a:ext cx="4411708" cy="377306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292" y="3773060"/>
            <a:ext cx="4411708" cy="30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699785" y="574765"/>
            <a:ext cx="258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</a:t>
            </a:r>
            <a:endParaRPr lang="es-CO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52" y="1337699"/>
            <a:ext cx="8817428" cy="495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6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651" y="979715"/>
            <a:ext cx="5981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1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09" y="0"/>
            <a:ext cx="4022384" cy="53557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66606" cy="357661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997" y="0"/>
            <a:ext cx="4094004" cy="275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9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7" y="305629"/>
            <a:ext cx="7423921" cy="620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93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144</Words>
  <Application>Microsoft Office PowerPoint</Application>
  <PresentationFormat>Panorámica</PresentationFormat>
  <Paragraphs>19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vargas</dc:creator>
  <cp:lastModifiedBy>valentina vargas</cp:lastModifiedBy>
  <cp:revision>13</cp:revision>
  <dcterms:created xsi:type="dcterms:W3CDTF">2021-11-24T20:56:49Z</dcterms:created>
  <dcterms:modified xsi:type="dcterms:W3CDTF">2021-11-25T06:26:11Z</dcterms:modified>
</cp:coreProperties>
</file>